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sldIdLst>
    <p:sldId id="256" r:id="rId2"/>
    <p:sldId id="268" r:id="rId3"/>
    <p:sldId id="269" r:id="rId4"/>
    <p:sldId id="270" r:id="rId5"/>
    <p:sldId id="271" r:id="rId6"/>
    <p:sldId id="289" r:id="rId7"/>
    <p:sldId id="290" r:id="rId8"/>
    <p:sldId id="293" r:id="rId9"/>
    <p:sldId id="294" r:id="rId10"/>
    <p:sldId id="295" r:id="rId11"/>
    <p:sldId id="299" r:id="rId12"/>
    <p:sldId id="300" r:id="rId13"/>
    <p:sldId id="30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651A89-A0CD-4AB0-95ED-D31DDE1AE2C9}" v="166" dt="2024-10-17T17:13:32.5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5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Smiley" userId="305a3e6b-8b4a-42ce-a940-2acd5b48c19b" providerId="ADAL" clId="{7F651A89-A0CD-4AB0-95ED-D31DDE1AE2C9}"/>
    <pc:docChg chg="undo custSel addSld delSld modSld">
      <pc:chgData name="Emma Smiley" userId="305a3e6b-8b4a-42ce-a940-2acd5b48c19b" providerId="ADAL" clId="{7F651A89-A0CD-4AB0-95ED-D31DDE1AE2C9}" dt="2024-10-17T17:15:28.304" v="222" actId="20577"/>
      <pc:docMkLst>
        <pc:docMk/>
      </pc:docMkLst>
      <pc:sldChg chg="modSp">
        <pc:chgData name="Emma Smiley" userId="305a3e6b-8b4a-42ce-a940-2acd5b48c19b" providerId="ADAL" clId="{7F651A89-A0CD-4AB0-95ED-D31DDE1AE2C9}" dt="2024-10-17T17:13:32.527" v="185" actId="20577"/>
        <pc:sldMkLst>
          <pc:docMk/>
          <pc:sldMk cId="3967944967" sldId="256"/>
        </pc:sldMkLst>
        <pc:spChg chg="mod">
          <ac:chgData name="Emma Smiley" userId="305a3e6b-8b4a-42ce-a940-2acd5b48c19b" providerId="ADAL" clId="{7F651A89-A0CD-4AB0-95ED-D31DDE1AE2C9}" dt="2024-10-17T17:02:29.852" v="178" actId="20577"/>
          <ac:spMkLst>
            <pc:docMk/>
            <pc:sldMk cId="3967944967" sldId="256"/>
            <ac:spMk id="2" creationId="{1EA9C09D-5E98-D8D2-4F70-07620014C925}"/>
          </ac:spMkLst>
        </pc:spChg>
        <pc:spChg chg="mod">
          <ac:chgData name="Emma Smiley" userId="305a3e6b-8b4a-42ce-a940-2acd5b48c19b" providerId="ADAL" clId="{7F651A89-A0CD-4AB0-95ED-D31DDE1AE2C9}" dt="2024-10-17T17:13:32.527" v="185" actId="20577"/>
          <ac:spMkLst>
            <pc:docMk/>
            <pc:sldMk cId="3967944967" sldId="256"/>
            <ac:spMk id="3" creationId="{46674414-D1D9-FD0E-F5CF-48512F10FF2A}"/>
          </ac:spMkLst>
        </pc:spChg>
      </pc:sldChg>
      <pc:sldChg chg="del">
        <pc:chgData name="Emma Smiley" userId="305a3e6b-8b4a-42ce-a940-2acd5b48c19b" providerId="ADAL" clId="{7F651A89-A0CD-4AB0-95ED-D31DDE1AE2C9}" dt="2024-10-16T17:35:50.062" v="78" actId="2696"/>
        <pc:sldMkLst>
          <pc:docMk/>
          <pc:sldMk cId="3751764195" sldId="257"/>
        </pc:sldMkLst>
      </pc:sldChg>
      <pc:sldChg chg="del">
        <pc:chgData name="Emma Smiley" userId="305a3e6b-8b4a-42ce-a940-2acd5b48c19b" providerId="ADAL" clId="{7F651A89-A0CD-4AB0-95ED-D31DDE1AE2C9}" dt="2024-10-16T17:35:35.989" v="75" actId="2696"/>
        <pc:sldMkLst>
          <pc:docMk/>
          <pc:sldMk cId="4000301642" sldId="258"/>
        </pc:sldMkLst>
      </pc:sldChg>
      <pc:sldChg chg="del">
        <pc:chgData name="Emma Smiley" userId="305a3e6b-8b4a-42ce-a940-2acd5b48c19b" providerId="ADAL" clId="{7F651A89-A0CD-4AB0-95ED-D31DDE1AE2C9}" dt="2024-10-16T17:35:41.796" v="76" actId="2696"/>
        <pc:sldMkLst>
          <pc:docMk/>
          <pc:sldMk cId="3566369060" sldId="260"/>
        </pc:sldMkLst>
      </pc:sldChg>
      <pc:sldChg chg="del">
        <pc:chgData name="Emma Smiley" userId="305a3e6b-8b4a-42ce-a940-2acd5b48c19b" providerId="ADAL" clId="{7F651A89-A0CD-4AB0-95ED-D31DDE1AE2C9}" dt="2024-10-16T17:35:47.083" v="77" actId="2696"/>
        <pc:sldMkLst>
          <pc:docMk/>
          <pc:sldMk cId="578598627" sldId="261"/>
        </pc:sldMkLst>
      </pc:sldChg>
      <pc:sldChg chg="del">
        <pc:chgData name="Emma Smiley" userId="305a3e6b-8b4a-42ce-a940-2acd5b48c19b" providerId="ADAL" clId="{7F651A89-A0CD-4AB0-95ED-D31DDE1AE2C9}" dt="2024-10-16T17:35:53.237" v="79" actId="2696"/>
        <pc:sldMkLst>
          <pc:docMk/>
          <pc:sldMk cId="3370150532" sldId="262"/>
        </pc:sldMkLst>
      </pc:sldChg>
      <pc:sldChg chg="del">
        <pc:chgData name="Emma Smiley" userId="305a3e6b-8b4a-42ce-a940-2acd5b48c19b" providerId="ADAL" clId="{7F651A89-A0CD-4AB0-95ED-D31DDE1AE2C9}" dt="2024-10-16T17:36:03.683" v="82" actId="2696"/>
        <pc:sldMkLst>
          <pc:docMk/>
          <pc:sldMk cId="759369375" sldId="263"/>
        </pc:sldMkLst>
      </pc:sldChg>
      <pc:sldChg chg="del">
        <pc:chgData name="Emma Smiley" userId="305a3e6b-8b4a-42ce-a940-2acd5b48c19b" providerId="ADAL" clId="{7F651A89-A0CD-4AB0-95ED-D31DDE1AE2C9}" dt="2024-10-16T17:36:07.094" v="83" actId="2696"/>
        <pc:sldMkLst>
          <pc:docMk/>
          <pc:sldMk cId="2968761589" sldId="264"/>
        </pc:sldMkLst>
      </pc:sldChg>
      <pc:sldChg chg="del">
        <pc:chgData name="Emma Smiley" userId="305a3e6b-8b4a-42ce-a940-2acd5b48c19b" providerId="ADAL" clId="{7F651A89-A0CD-4AB0-95ED-D31DDE1AE2C9}" dt="2024-10-16T17:36:13.505" v="84" actId="2696"/>
        <pc:sldMkLst>
          <pc:docMk/>
          <pc:sldMk cId="3136044583" sldId="265"/>
        </pc:sldMkLst>
      </pc:sldChg>
      <pc:sldChg chg="del">
        <pc:chgData name="Emma Smiley" userId="305a3e6b-8b4a-42ce-a940-2acd5b48c19b" providerId="ADAL" clId="{7F651A89-A0CD-4AB0-95ED-D31DDE1AE2C9}" dt="2024-10-16T17:36:16.495" v="85" actId="2696"/>
        <pc:sldMkLst>
          <pc:docMk/>
          <pc:sldMk cId="3935382606" sldId="266"/>
        </pc:sldMkLst>
      </pc:sldChg>
      <pc:sldChg chg="del">
        <pc:chgData name="Emma Smiley" userId="305a3e6b-8b4a-42ce-a940-2acd5b48c19b" providerId="ADAL" clId="{7F651A89-A0CD-4AB0-95ED-D31DDE1AE2C9}" dt="2024-10-16T17:36:23.213" v="86" actId="2696"/>
        <pc:sldMkLst>
          <pc:docMk/>
          <pc:sldMk cId="1070634364" sldId="267"/>
        </pc:sldMkLst>
      </pc:sldChg>
      <pc:sldChg chg="modSp">
        <pc:chgData name="Emma Smiley" userId="305a3e6b-8b4a-42ce-a940-2acd5b48c19b" providerId="ADAL" clId="{7F651A89-A0CD-4AB0-95ED-D31DDE1AE2C9}" dt="2024-10-17T17:03:14.219" v="179" actId="20577"/>
        <pc:sldMkLst>
          <pc:docMk/>
          <pc:sldMk cId="3255026158" sldId="270"/>
        </pc:sldMkLst>
        <pc:graphicFrameChg chg="mod">
          <ac:chgData name="Emma Smiley" userId="305a3e6b-8b4a-42ce-a940-2acd5b48c19b" providerId="ADAL" clId="{7F651A89-A0CD-4AB0-95ED-D31DDE1AE2C9}" dt="2024-10-17T17:03:14.219" v="179" actId="20577"/>
          <ac:graphicFrameMkLst>
            <pc:docMk/>
            <pc:sldMk cId="3255026158" sldId="270"/>
            <ac:graphicFrameMk id="5" creationId="{E306E234-3F34-1437-927C-B938A68B6D23}"/>
          </ac:graphicFrameMkLst>
        </pc:graphicFrameChg>
      </pc:sldChg>
      <pc:sldChg chg="modSp mod">
        <pc:chgData name="Emma Smiley" userId="305a3e6b-8b4a-42ce-a940-2acd5b48c19b" providerId="ADAL" clId="{7F651A89-A0CD-4AB0-95ED-D31DDE1AE2C9}" dt="2024-10-17T17:04:01.178" v="180" actId="1076"/>
        <pc:sldMkLst>
          <pc:docMk/>
          <pc:sldMk cId="3948600692" sldId="290"/>
        </pc:sldMkLst>
        <pc:spChg chg="mod">
          <ac:chgData name="Emma Smiley" userId="305a3e6b-8b4a-42ce-a940-2acd5b48c19b" providerId="ADAL" clId="{7F651A89-A0CD-4AB0-95ED-D31DDE1AE2C9}" dt="2024-10-17T17:04:01.178" v="180" actId="1076"/>
          <ac:spMkLst>
            <pc:docMk/>
            <pc:sldMk cId="3948600692" sldId="290"/>
            <ac:spMk id="2" creationId="{B23B6DA2-E5BF-49BD-A086-CAFE5DF4204E}"/>
          </ac:spMkLst>
        </pc:spChg>
      </pc:sldChg>
      <pc:sldChg chg="modSp">
        <pc:chgData name="Emma Smiley" userId="305a3e6b-8b4a-42ce-a940-2acd5b48c19b" providerId="ADAL" clId="{7F651A89-A0CD-4AB0-95ED-D31DDE1AE2C9}" dt="2024-10-17T17:05:19.080" v="182" actId="20577"/>
        <pc:sldMkLst>
          <pc:docMk/>
          <pc:sldMk cId="3781506034" sldId="300"/>
        </pc:sldMkLst>
        <pc:graphicFrameChg chg="mod">
          <ac:chgData name="Emma Smiley" userId="305a3e6b-8b4a-42ce-a940-2acd5b48c19b" providerId="ADAL" clId="{7F651A89-A0CD-4AB0-95ED-D31DDE1AE2C9}" dt="2024-10-17T17:05:19.080" v="182" actId="20577"/>
          <ac:graphicFrameMkLst>
            <pc:docMk/>
            <pc:sldMk cId="3781506034" sldId="300"/>
            <ac:graphicFrameMk id="5" creationId="{0243147A-BB43-CCCB-651D-62BA81AEE02D}"/>
          </ac:graphicFrameMkLst>
        </pc:graphicFrameChg>
      </pc:sldChg>
      <pc:sldChg chg="del">
        <pc:chgData name="Emma Smiley" userId="305a3e6b-8b4a-42ce-a940-2acd5b48c19b" providerId="ADAL" clId="{7F651A89-A0CD-4AB0-95ED-D31DDE1AE2C9}" dt="2024-10-16T17:37:15.652" v="87" actId="2696"/>
        <pc:sldMkLst>
          <pc:docMk/>
          <pc:sldMk cId="3392037078" sldId="301"/>
        </pc:sldMkLst>
      </pc:sldChg>
      <pc:sldChg chg="add del">
        <pc:chgData name="Emma Smiley" userId="305a3e6b-8b4a-42ce-a940-2acd5b48c19b" providerId="ADAL" clId="{7F651A89-A0CD-4AB0-95ED-D31DDE1AE2C9}" dt="2024-10-16T17:37:55.048" v="92" actId="2696"/>
        <pc:sldMkLst>
          <pc:docMk/>
          <pc:sldMk cId="476571219" sldId="302"/>
        </pc:sldMkLst>
      </pc:sldChg>
      <pc:sldChg chg="del">
        <pc:chgData name="Emma Smiley" userId="305a3e6b-8b4a-42ce-a940-2acd5b48c19b" providerId="ADAL" clId="{7F651A89-A0CD-4AB0-95ED-D31DDE1AE2C9}" dt="2024-10-16T17:35:56.381" v="80" actId="2696"/>
        <pc:sldMkLst>
          <pc:docMk/>
          <pc:sldMk cId="2410502715" sldId="303"/>
        </pc:sldMkLst>
      </pc:sldChg>
      <pc:sldChg chg="add del">
        <pc:chgData name="Emma Smiley" userId="305a3e6b-8b4a-42ce-a940-2acd5b48c19b" providerId="ADAL" clId="{7F651A89-A0CD-4AB0-95ED-D31DDE1AE2C9}" dt="2024-10-16T17:37:58.331" v="93" actId="2696"/>
        <pc:sldMkLst>
          <pc:docMk/>
          <pc:sldMk cId="1902218263" sldId="304"/>
        </pc:sldMkLst>
      </pc:sldChg>
      <pc:sldChg chg="modSp mod">
        <pc:chgData name="Emma Smiley" userId="305a3e6b-8b4a-42ce-a940-2acd5b48c19b" providerId="ADAL" clId="{7F651A89-A0CD-4AB0-95ED-D31DDE1AE2C9}" dt="2024-10-17T17:15:28.304" v="222" actId="20577"/>
        <pc:sldMkLst>
          <pc:docMk/>
          <pc:sldMk cId="2458570052" sldId="305"/>
        </pc:sldMkLst>
        <pc:spChg chg="mod">
          <ac:chgData name="Emma Smiley" userId="305a3e6b-8b4a-42ce-a940-2acd5b48c19b" providerId="ADAL" clId="{7F651A89-A0CD-4AB0-95ED-D31DDE1AE2C9}" dt="2024-10-17T17:15:28.304" v="222" actId="20577"/>
          <ac:spMkLst>
            <pc:docMk/>
            <pc:sldMk cId="2458570052" sldId="305"/>
            <ac:spMk id="4" creationId="{787EFF8B-F497-BF4C-BC80-981EB327D8CF}"/>
          </ac:spMkLst>
        </pc:spChg>
        <pc:spChg chg="mod">
          <ac:chgData name="Emma Smiley" userId="305a3e6b-8b4a-42ce-a940-2acd5b48c19b" providerId="ADAL" clId="{7F651A89-A0CD-4AB0-95ED-D31DDE1AE2C9}" dt="2024-10-17T17:05:28.105" v="183" actId="20577"/>
          <ac:spMkLst>
            <pc:docMk/>
            <pc:sldMk cId="2458570052" sldId="305"/>
            <ac:spMk id="5" creationId="{9F0A2A7B-4564-844E-6041-92AD65AC52ED}"/>
          </ac:spMkLst>
        </pc:spChg>
      </pc:sldChg>
      <pc:sldChg chg="del">
        <pc:chgData name="Emma Smiley" userId="305a3e6b-8b4a-42ce-a940-2acd5b48c19b" providerId="ADAL" clId="{7F651A89-A0CD-4AB0-95ED-D31DDE1AE2C9}" dt="2024-10-16T17:35:59.639" v="81" actId="2696"/>
        <pc:sldMkLst>
          <pc:docMk/>
          <pc:sldMk cId="834156785" sldId="306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Relationship Id="rId14" Type="http://schemas.openxmlformats.org/officeDocument/2006/relationships/image" Target="../media/image19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10" Type="http://schemas.openxmlformats.org/officeDocument/2006/relationships/image" Target="../media/image29.svg"/><Relationship Id="rId4" Type="http://schemas.openxmlformats.org/officeDocument/2006/relationships/image" Target="../media/image23.svg"/><Relationship Id="rId9" Type="http://schemas.openxmlformats.org/officeDocument/2006/relationships/image" Target="../media/image28.pn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sv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svg"/><Relationship Id="rId1" Type="http://schemas.openxmlformats.org/officeDocument/2006/relationships/image" Target="../media/image30.png"/><Relationship Id="rId6" Type="http://schemas.openxmlformats.org/officeDocument/2006/relationships/image" Target="../media/image35.svg"/><Relationship Id="rId5" Type="http://schemas.openxmlformats.org/officeDocument/2006/relationships/image" Target="../media/image34.png"/><Relationship Id="rId10" Type="http://schemas.openxmlformats.org/officeDocument/2006/relationships/image" Target="../media/image39.svg"/><Relationship Id="rId4" Type="http://schemas.openxmlformats.org/officeDocument/2006/relationships/image" Target="../media/image33.svg"/><Relationship Id="rId9" Type="http://schemas.openxmlformats.org/officeDocument/2006/relationships/image" Target="../media/image38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svg"/><Relationship Id="rId1" Type="http://schemas.openxmlformats.org/officeDocument/2006/relationships/image" Target="../media/image40.png"/><Relationship Id="rId6" Type="http://schemas.openxmlformats.org/officeDocument/2006/relationships/image" Target="../media/image33.svg"/><Relationship Id="rId5" Type="http://schemas.openxmlformats.org/officeDocument/2006/relationships/image" Target="../media/image32.png"/><Relationship Id="rId4" Type="http://schemas.openxmlformats.org/officeDocument/2006/relationships/image" Target="../media/image43.sv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sv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svg"/><Relationship Id="rId1" Type="http://schemas.openxmlformats.org/officeDocument/2006/relationships/image" Target="../media/image44.png"/><Relationship Id="rId6" Type="http://schemas.openxmlformats.org/officeDocument/2006/relationships/image" Target="../media/image49.svg"/><Relationship Id="rId5" Type="http://schemas.openxmlformats.org/officeDocument/2006/relationships/image" Target="../media/image48.png"/><Relationship Id="rId4" Type="http://schemas.openxmlformats.org/officeDocument/2006/relationships/image" Target="../media/image47.svg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sv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6" Type="http://schemas.openxmlformats.org/officeDocument/2006/relationships/image" Target="../media/image55.svg"/><Relationship Id="rId5" Type="http://schemas.openxmlformats.org/officeDocument/2006/relationships/image" Target="../media/image54.png"/><Relationship Id="rId4" Type="http://schemas.openxmlformats.org/officeDocument/2006/relationships/image" Target="../media/image53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Relationship Id="rId14" Type="http://schemas.openxmlformats.org/officeDocument/2006/relationships/image" Target="../media/image19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10" Type="http://schemas.openxmlformats.org/officeDocument/2006/relationships/image" Target="../media/image29.svg"/><Relationship Id="rId4" Type="http://schemas.openxmlformats.org/officeDocument/2006/relationships/image" Target="../media/image23.svg"/><Relationship Id="rId9" Type="http://schemas.openxmlformats.org/officeDocument/2006/relationships/image" Target="../media/image28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sv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svg"/><Relationship Id="rId1" Type="http://schemas.openxmlformats.org/officeDocument/2006/relationships/image" Target="../media/image30.png"/><Relationship Id="rId6" Type="http://schemas.openxmlformats.org/officeDocument/2006/relationships/image" Target="../media/image35.svg"/><Relationship Id="rId5" Type="http://schemas.openxmlformats.org/officeDocument/2006/relationships/image" Target="../media/image34.png"/><Relationship Id="rId10" Type="http://schemas.openxmlformats.org/officeDocument/2006/relationships/image" Target="../media/image39.svg"/><Relationship Id="rId4" Type="http://schemas.openxmlformats.org/officeDocument/2006/relationships/image" Target="../media/image33.svg"/><Relationship Id="rId9" Type="http://schemas.openxmlformats.org/officeDocument/2006/relationships/image" Target="../media/image38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svg"/><Relationship Id="rId1" Type="http://schemas.openxmlformats.org/officeDocument/2006/relationships/image" Target="../media/image40.png"/><Relationship Id="rId6" Type="http://schemas.openxmlformats.org/officeDocument/2006/relationships/image" Target="../media/image33.svg"/><Relationship Id="rId5" Type="http://schemas.openxmlformats.org/officeDocument/2006/relationships/image" Target="../media/image32.png"/><Relationship Id="rId4" Type="http://schemas.openxmlformats.org/officeDocument/2006/relationships/image" Target="../media/image43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sv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svg"/><Relationship Id="rId1" Type="http://schemas.openxmlformats.org/officeDocument/2006/relationships/image" Target="../media/image44.png"/><Relationship Id="rId6" Type="http://schemas.openxmlformats.org/officeDocument/2006/relationships/image" Target="../media/image49.svg"/><Relationship Id="rId5" Type="http://schemas.openxmlformats.org/officeDocument/2006/relationships/image" Target="../media/image48.png"/><Relationship Id="rId4" Type="http://schemas.openxmlformats.org/officeDocument/2006/relationships/image" Target="../media/image47.svg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sv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6" Type="http://schemas.openxmlformats.org/officeDocument/2006/relationships/image" Target="../media/image55.svg"/><Relationship Id="rId5" Type="http://schemas.openxmlformats.org/officeDocument/2006/relationships/image" Target="../media/image54.png"/><Relationship Id="rId4" Type="http://schemas.openxmlformats.org/officeDocument/2006/relationships/image" Target="../media/image5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9E09E7-98C1-4011-B853-038BF86609E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AF98272-E095-4AB9-A6DE-6ED47F3107CB}">
      <dgm:prSet/>
      <dgm:spPr/>
      <dgm:t>
        <a:bodyPr/>
        <a:lstStyle/>
        <a:p>
          <a:r>
            <a:rPr lang="en-US"/>
            <a:t>Home repair assistance</a:t>
          </a:r>
        </a:p>
      </dgm:t>
    </dgm:pt>
    <dgm:pt modelId="{66D2DC36-8308-4A7E-8DEE-D4B1304DC7A7}" type="parTrans" cxnId="{B71BE2D5-5343-4A00-A673-56591018E15A}">
      <dgm:prSet/>
      <dgm:spPr/>
      <dgm:t>
        <a:bodyPr/>
        <a:lstStyle/>
        <a:p>
          <a:endParaRPr lang="en-US"/>
        </a:p>
      </dgm:t>
    </dgm:pt>
    <dgm:pt modelId="{DE078AEF-CA9C-4CFD-BBD8-FF635439A408}" type="sibTrans" cxnId="{B71BE2D5-5343-4A00-A673-56591018E15A}">
      <dgm:prSet/>
      <dgm:spPr/>
      <dgm:t>
        <a:bodyPr/>
        <a:lstStyle/>
        <a:p>
          <a:endParaRPr lang="en-US"/>
        </a:p>
      </dgm:t>
    </dgm:pt>
    <dgm:pt modelId="{57F3CFC3-86A0-4553-A2B5-44B536BF073F}">
      <dgm:prSet/>
      <dgm:spPr/>
      <dgm:t>
        <a:bodyPr/>
        <a:lstStyle/>
        <a:p>
          <a:r>
            <a:rPr lang="en-US"/>
            <a:t>Rental, lodging, or displacement assistance</a:t>
          </a:r>
        </a:p>
      </dgm:t>
    </dgm:pt>
    <dgm:pt modelId="{910F2D76-73B5-4FBE-AE8C-9EA0A12B718B}" type="parTrans" cxnId="{FA784987-DBED-49A3-9135-EFB277DCF3C8}">
      <dgm:prSet/>
      <dgm:spPr/>
      <dgm:t>
        <a:bodyPr/>
        <a:lstStyle/>
        <a:p>
          <a:endParaRPr lang="en-US"/>
        </a:p>
      </dgm:t>
    </dgm:pt>
    <dgm:pt modelId="{6D741AC3-C2E9-4EE9-BC0D-7F231B3827E7}" type="sibTrans" cxnId="{FA784987-DBED-49A3-9135-EFB277DCF3C8}">
      <dgm:prSet/>
      <dgm:spPr/>
      <dgm:t>
        <a:bodyPr/>
        <a:lstStyle/>
        <a:p>
          <a:endParaRPr lang="en-US"/>
        </a:p>
      </dgm:t>
    </dgm:pt>
    <dgm:pt modelId="{15B3CB4B-EE20-4CAE-AF9E-2D44F9940CDE}">
      <dgm:prSet/>
      <dgm:spPr/>
      <dgm:t>
        <a:bodyPr/>
        <a:lstStyle/>
        <a:p>
          <a:r>
            <a:rPr lang="en-US"/>
            <a:t>Transportation/Vehicle repair assistance</a:t>
          </a:r>
        </a:p>
      </dgm:t>
    </dgm:pt>
    <dgm:pt modelId="{91F08CB7-A4F4-4A53-9BEA-CA33F40A9BCD}" type="parTrans" cxnId="{5BD16C02-3912-4E03-892F-86580F7EA0A4}">
      <dgm:prSet/>
      <dgm:spPr/>
      <dgm:t>
        <a:bodyPr/>
        <a:lstStyle/>
        <a:p>
          <a:endParaRPr lang="en-US"/>
        </a:p>
      </dgm:t>
    </dgm:pt>
    <dgm:pt modelId="{214510B7-9ADC-4DCE-B6B0-D6619FDDC804}" type="sibTrans" cxnId="{5BD16C02-3912-4E03-892F-86580F7EA0A4}">
      <dgm:prSet/>
      <dgm:spPr/>
      <dgm:t>
        <a:bodyPr/>
        <a:lstStyle/>
        <a:p>
          <a:endParaRPr lang="en-US"/>
        </a:p>
      </dgm:t>
    </dgm:pt>
    <dgm:pt modelId="{3BC993CB-4741-4523-A869-616AD9B7DC66}">
      <dgm:prSet/>
      <dgm:spPr/>
      <dgm:t>
        <a:bodyPr/>
        <a:lstStyle/>
        <a:p>
          <a:r>
            <a:rPr lang="en-US"/>
            <a:t>Personal property repair and replacement</a:t>
          </a:r>
        </a:p>
      </dgm:t>
    </dgm:pt>
    <dgm:pt modelId="{0170BD6B-0C95-4CAD-BDB3-71F200F6C741}" type="parTrans" cxnId="{4573DC6E-FF10-4088-A73D-EC870B295F96}">
      <dgm:prSet/>
      <dgm:spPr/>
      <dgm:t>
        <a:bodyPr/>
        <a:lstStyle/>
        <a:p>
          <a:endParaRPr lang="en-US"/>
        </a:p>
      </dgm:t>
    </dgm:pt>
    <dgm:pt modelId="{CD47B295-E6F9-42E6-992D-8C105A110A83}" type="sibTrans" cxnId="{4573DC6E-FF10-4088-A73D-EC870B295F96}">
      <dgm:prSet/>
      <dgm:spPr/>
      <dgm:t>
        <a:bodyPr/>
        <a:lstStyle/>
        <a:p>
          <a:endParaRPr lang="en-US"/>
        </a:p>
      </dgm:t>
    </dgm:pt>
    <dgm:pt modelId="{BAEC8CDF-7B35-4DD7-8D0E-931D9C458209}">
      <dgm:prSet/>
      <dgm:spPr/>
      <dgm:t>
        <a:bodyPr/>
        <a:lstStyle/>
        <a:p>
          <a:r>
            <a:rPr lang="en-US"/>
            <a:t>Medical, dental and funeral expenses</a:t>
          </a:r>
        </a:p>
      </dgm:t>
    </dgm:pt>
    <dgm:pt modelId="{FB28BE06-BF7C-4DC1-94FE-78BF5582B767}" type="parTrans" cxnId="{7178336E-D27C-447F-AFB6-45989B27C23F}">
      <dgm:prSet/>
      <dgm:spPr/>
      <dgm:t>
        <a:bodyPr/>
        <a:lstStyle/>
        <a:p>
          <a:endParaRPr lang="en-US"/>
        </a:p>
      </dgm:t>
    </dgm:pt>
    <dgm:pt modelId="{FA39CC26-5154-4BCE-8002-BCB7BE20A3D3}" type="sibTrans" cxnId="{7178336E-D27C-447F-AFB6-45989B27C23F}">
      <dgm:prSet/>
      <dgm:spPr/>
      <dgm:t>
        <a:bodyPr/>
        <a:lstStyle/>
        <a:p>
          <a:endParaRPr lang="en-US"/>
        </a:p>
      </dgm:t>
    </dgm:pt>
    <dgm:pt modelId="{D58D8065-BE47-4605-8F65-A18853C890F8}">
      <dgm:prSet/>
      <dgm:spPr/>
      <dgm:t>
        <a:bodyPr/>
        <a:lstStyle/>
        <a:p>
          <a:r>
            <a:rPr lang="en-US"/>
            <a:t>Other "necessary expenses and serious needs“</a:t>
          </a:r>
        </a:p>
      </dgm:t>
    </dgm:pt>
    <dgm:pt modelId="{69407663-5396-4204-A796-85B408B91DB5}" type="parTrans" cxnId="{6DF363F1-C5BB-4687-9AD7-99A73752ED0F}">
      <dgm:prSet/>
      <dgm:spPr/>
      <dgm:t>
        <a:bodyPr/>
        <a:lstStyle/>
        <a:p>
          <a:endParaRPr lang="en-US"/>
        </a:p>
      </dgm:t>
    </dgm:pt>
    <dgm:pt modelId="{0AA968D4-DCFB-4592-B9FB-4509AE142018}" type="sibTrans" cxnId="{6DF363F1-C5BB-4687-9AD7-99A73752ED0F}">
      <dgm:prSet/>
      <dgm:spPr/>
      <dgm:t>
        <a:bodyPr/>
        <a:lstStyle/>
        <a:p>
          <a:endParaRPr lang="en-US"/>
        </a:p>
      </dgm:t>
    </dgm:pt>
    <dgm:pt modelId="{914611B1-9A94-4240-8805-8FFB1C40C314}">
      <dgm:prSet/>
      <dgm:spPr/>
      <dgm:t>
        <a:bodyPr/>
        <a:lstStyle/>
        <a:p>
          <a:r>
            <a:rPr lang="en-US"/>
            <a:t>New: serious needs assistance of $750</a:t>
          </a:r>
        </a:p>
      </dgm:t>
    </dgm:pt>
    <dgm:pt modelId="{08A50E08-1819-44DC-A708-18ED8A7AE423}" type="parTrans" cxnId="{86C6F526-021A-4924-BB02-173CF04B1949}">
      <dgm:prSet/>
      <dgm:spPr/>
      <dgm:t>
        <a:bodyPr/>
        <a:lstStyle/>
        <a:p>
          <a:endParaRPr lang="en-US"/>
        </a:p>
      </dgm:t>
    </dgm:pt>
    <dgm:pt modelId="{94BDFEB0-3E18-4936-A3A7-E033BD693788}" type="sibTrans" cxnId="{86C6F526-021A-4924-BB02-173CF04B1949}">
      <dgm:prSet/>
      <dgm:spPr/>
      <dgm:t>
        <a:bodyPr/>
        <a:lstStyle/>
        <a:p>
          <a:endParaRPr lang="en-US"/>
        </a:p>
      </dgm:t>
    </dgm:pt>
    <dgm:pt modelId="{5E4B4EC4-41C2-4C52-A612-954B074A412C}" type="pres">
      <dgm:prSet presAssocID="{829E09E7-98C1-4011-B853-038BF86609E4}" presName="root" presStyleCnt="0">
        <dgm:presLayoutVars>
          <dgm:dir/>
          <dgm:resizeHandles val="exact"/>
        </dgm:presLayoutVars>
      </dgm:prSet>
      <dgm:spPr/>
    </dgm:pt>
    <dgm:pt modelId="{F426E044-7F65-428E-B214-CFE515B65349}" type="pres">
      <dgm:prSet presAssocID="{DAF98272-E095-4AB9-A6DE-6ED47F3107CB}" presName="compNode" presStyleCnt="0"/>
      <dgm:spPr/>
    </dgm:pt>
    <dgm:pt modelId="{1EA3E870-1F07-4ECC-A153-B43378EBB9C5}" type="pres">
      <dgm:prSet presAssocID="{DAF98272-E095-4AB9-A6DE-6ED47F3107CB}" presName="bgRect" presStyleLbl="bgShp" presStyleIdx="0" presStyleCnt="7"/>
      <dgm:spPr/>
    </dgm:pt>
    <dgm:pt modelId="{9C81AD81-E773-4D8A-BBE6-B4890E206857}" type="pres">
      <dgm:prSet presAssocID="{DAF98272-E095-4AB9-A6DE-6ED47F3107CB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use"/>
        </a:ext>
      </dgm:extLst>
    </dgm:pt>
    <dgm:pt modelId="{7341A63A-62CC-4A5A-826D-DCEFDF3CDEC7}" type="pres">
      <dgm:prSet presAssocID="{DAF98272-E095-4AB9-A6DE-6ED47F3107CB}" presName="spaceRect" presStyleCnt="0"/>
      <dgm:spPr/>
    </dgm:pt>
    <dgm:pt modelId="{DA98BE36-308B-4591-8A0A-522A375890B7}" type="pres">
      <dgm:prSet presAssocID="{DAF98272-E095-4AB9-A6DE-6ED47F3107CB}" presName="parTx" presStyleLbl="revTx" presStyleIdx="0" presStyleCnt="7">
        <dgm:presLayoutVars>
          <dgm:chMax val="0"/>
          <dgm:chPref val="0"/>
        </dgm:presLayoutVars>
      </dgm:prSet>
      <dgm:spPr/>
    </dgm:pt>
    <dgm:pt modelId="{F7CCFF74-6097-4641-A5C7-DB764509FA54}" type="pres">
      <dgm:prSet presAssocID="{DE078AEF-CA9C-4CFD-BBD8-FF635439A408}" presName="sibTrans" presStyleCnt="0"/>
      <dgm:spPr/>
    </dgm:pt>
    <dgm:pt modelId="{732D7BA8-6E4F-4404-9FB1-767BE62AF4CB}" type="pres">
      <dgm:prSet presAssocID="{57F3CFC3-86A0-4553-A2B5-44B536BF073F}" presName="compNode" presStyleCnt="0"/>
      <dgm:spPr/>
    </dgm:pt>
    <dgm:pt modelId="{4722A4CC-0517-442E-A721-EB28979D7B2A}" type="pres">
      <dgm:prSet presAssocID="{57F3CFC3-86A0-4553-A2B5-44B536BF073F}" presName="bgRect" presStyleLbl="bgShp" presStyleIdx="1" presStyleCnt="7"/>
      <dgm:spPr/>
    </dgm:pt>
    <dgm:pt modelId="{7F113772-8E68-48A4-B381-E0BC1425EEA2}" type="pres">
      <dgm:prSet presAssocID="{57F3CFC3-86A0-4553-A2B5-44B536BF073F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ilding"/>
        </a:ext>
      </dgm:extLst>
    </dgm:pt>
    <dgm:pt modelId="{B9B54F0C-901F-4211-9FFF-29DE9F47BB64}" type="pres">
      <dgm:prSet presAssocID="{57F3CFC3-86A0-4553-A2B5-44B536BF073F}" presName="spaceRect" presStyleCnt="0"/>
      <dgm:spPr/>
    </dgm:pt>
    <dgm:pt modelId="{89AD599E-EE2D-4965-B06F-98CB07FADFC3}" type="pres">
      <dgm:prSet presAssocID="{57F3CFC3-86A0-4553-A2B5-44B536BF073F}" presName="parTx" presStyleLbl="revTx" presStyleIdx="1" presStyleCnt="7">
        <dgm:presLayoutVars>
          <dgm:chMax val="0"/>
          <dgm:chPref val="0"/>
        </dgm:presLayoutVars>
      </dgm:prSet>
      <dgm:spPr/>
    </dgm:pt>
    <dgm:pt modelId="{8980781D-BD63-4C2E-90D8-B1633E17FF96}" type="pres">
      <dgm:prSet presAssocID="{6D741AC3-C2E9-4EE9-BC0D-7F231B3827E7}" presName="sibTrans" presStyleCnt="0"/>
      <dgm:spPr/>
    </dgm:pt>
    <dgm:pt modelId="{6EA69EC5-3CE0-47B5-AB46-DC8E8711AF5E}" type="pres">
      <dgm:prSet presAssocID="{15B3CB4B-EE20-4CAE-AF9E-2D44F9940CDE}" presName="compNode" presStyleCnt="0"/>
      <dgm:spPr/>
    </dgm:pt>
    <dgm:pt modelId="{535A3A7D-3D65-4BBB-AF7D-4127CAAE136A}" type="pres">
      <dgm:prSet presAssocID="{15B3CB4B-EE20-4CAE-AF9E-2D44F9940CDE}" presName="bgRect" presStyleLbl="bgShp" presStyleIdx="2" presStyleCnt="7"/>
      <dgm:spPr/>
    </dgm:pt>
    <dgm:pt modelId="{7282DAC3-3D76-4E27-8EB6-51B500209A00}" type="pres">
      <dgm:prSet presAssocID="{15B3CB4B-EE20-4CAE-AF9E-2D44F9940CDE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r"/>
        </a:ext>
      </dgm:extLst>
    </dgm:pt>
    <dgm:pt modelId="{BDB30309-F0FD-4A53-B062-9377CFA772BF}" type="pres">
      <dgm:prSet presAssocID="{15B3CB4B-EE20-4CAE-AF9E-2D44F9940CDE}" presName="spaceRect" presStyleCnt="0"/>
      <dgm:spPr/>
    </dgm:pt>
    <dgm:pt modelId="{EF0BCD36-1626-42F9-B24F-5E69297446B4}" type="pres">
      <dgm:prSet presAssocID="{15B3CB4B-EE20-4CAE-AF9E-2D44F9940CDE}" presName="parTx" presStyleLbl="revTx" presStyleIdx="2" presStyleCnt="7">
        <dgm:presLayoutVars>
          <dgm:chMax val="0"/>
          <dgm:chPref val="0"/>
        </dgm:presLayoutVars>
      </dgm:prSet>
      <dgm:spPr/>
    </dgm:pt>
    <dgm:pt modelId="{C63BAF83-4323-4CFD-9AEF-E5945917CB91}" type="pres">
      <dgm:prSet presAssocID="{214510B7-9ADC-4DCE-B6B0-D6619FDDC804}" presName="sibTrans" presStyleCnt="0"/>
      <dgm:spPr/>
    </dgm:pt>
    <dgm:pt modelId="{C84AF35F-4BCA-43FD-BAA5-0C1C458772F2}" type="pres">
      <dgm:prSet presAssocID="{3BC993CB-4741-4523-A869-616AD9B7DC66}" presName="compNode" presStyleCnt="0"/>
      <dgm:spPr/>
    </dgm:pt>
    <dgm:pt modelId="{549DDC6B-443A-47C7-B28F-E4EE23864D56}" type="pres">
      <dgm:prSet presAssocID="{3BC993CB-4741-4523-A869-616AD9B7DC66}" presName="bgRect" presStyleLbl="bgShp" presStyleIdx="3" presStyleCnt="7"/>
      <dgm:spPr/>
    </dgm:pt>
    <dgm:pt modelId="{EDB4CF8B-CFCC-4732-8EA7-A24B5D6FE1E4}" type="pres">
      <dgm:prSet presAssocID="{3BC993CB-4741-4523-A869-616AD9B7DC66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ols"/>
        </a:ext>
      </dgm:extLst>
    </dgm:pt>
    <dgm:pt modelId="{A815A80F-3681-4B40-99C0-3E9D6E711DE7}" type="pres">
      <dgm:prSet presAssocID="{3BC993CB-4741-4523-A869-616AD9B7DC66}" presName="spaceRect" presStyleCnt="0"/>
      <dgm:spPr/>
    </dgm:pt>
    <dgm:pt modelId="{01793742-85A4-42BA-8E11-ABC59D334010}" type="pres">
      <dgm:prSet presAssocID="{3BC993CB-4741-4523-A869-616AD9B7DC66}" presName="parTx" presStyleLbl="revTx" presStyleIdx="3" presStyleCnt="7">
        <dgm:presLayoutVars>
          <dgm:chMax val="0"/>
          <dgm:chPref val="0"/>
        </dgm:presLayoutVars>
      </dgm:prSet>
      <dgm:spPr/>
    </dgm:pt>
    <dgm:pt modelId="{ED3E8344-9871-4C64-9429-6817F59ADE0B}" type="pres">
      <dgm:prSet presAssocID="{CD47B295-E6F9-42E6-992D-8C105A110A83}" presName="sibTrans" presStyleCnt="0"/>
      <dgm:spPr/>
    </dgm:pt>
    <dgm:pt modelId="{65551CCF-FDC5-47B2-801C-7156B5420676}" type="pres">
      <dgm:prSet presAssocID="{BAEC8CDF-7B35-4DD7-8D0E-931D9C458209}" presName="compNode" presStyleCnt="0"/>
      <dgm:spPr/>
    </dgm:pt>
    <dgm:pt modelId="{DBB5F2E0-829B-4908-8D71-DF339A3A04BD}" type="pres">
      <dgm:prSet presAssocID="{BAEC8CDF-7B35-4DD7-8D0E-931D9C458209}" presName="bgRect" presStyleLbl="bgShp" presStyleIdx="4" presStyleCnt="7"/>
      <dgm:spPr/>
    </dgm:pt>
    <dgm:pt modelId="{C1B6B62D-DC2B-48FE-8D1D-5F30D2695245}" type="pres">
      <dgm:prSet presAssocID="{BAEC8CDF-7B35-4DD7-8D0E-931D9C458209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oth"/>
        </a:ext>
      </dgm:extLst>
    </dgm:pt>
    <dgm:pt modelId="{2F2D12D7-2869-402A-9F70-95D3F823752A}" type="pres">
      <dgm:prSet presAssocID="{BAEC8CDF-7B35-4DD7-8D0E-931D9C458209}" presName="spaceRect" presStyleCnt="0"/>
      <dgm:spPr/>
    </dgm:pt>
    <dgm:pt modelId="{D2004296-96C3-4460-BE63-78DCF0B8F808}" type="pres">
      <dgm:prSet presAssocID="{BAEC8CDF-7B35-4DD7-8D0E-931D9C458209}" presName="parTx" presStyleLbl="revTx" presStyleIdx="4" presStyleCnt="7">
        <dgm:presLayoutVars>
          <dgm:chMax val="0"/>
          <dgm:chPref val="0"/>
        </dgm:presLayoutVars>
      </dgm:prSet>
      <dgm:spPr/>
    </dgm:pt>
    <dgm:pt modelId="{01A0C968-FC8A-44CC-9723-A03EDABB355F}" type="pres">
      <dgm:prSet presAssocID="{FA39CC26-5154-4BCE-8002-BCB7BE20A3D3}" presName="sibTrans" presStyleCnt="0"/>
      <dgm:spPr/>
    </dgm:pt>
    <dgm:pt modelId="{9ECED966-DF02-4FDF-9E91-304270D673F5}" type="pres">
      <dgm:prSet presAssocID="{D58D8065-BE47-4605-8F65-A18853C890F8}" presName="compNode" presStyleCnt="0"/>
      <dgm:spPr/>
    </dgm:pt>
    <dgm:pt modelId="{6C4F2B9C-4C3F-4986-8F6C-F534ABDAC7E3}" type="pres">
      <dgm:prSet presAssocID="{D58D8065-BE47-4605-8F65-A18853C890F8}" presName="bgRect" presStyleLbl="bgShp" presStyleIdx="5" presStyleCnt="7"/>
      <dgm:spPr/>
    </dgm:pt>
    <dgm:pt modelId="{369E68A8-E385-4F22-9AA5-CD6418E86DDF}" type="pres">
      <dgm:prSet presAssocID="{D58D8065-BE47-4605-8F65-A18853C890F8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BCFEA009-A2CB-4806-85AA-D59284918ABC}" type="pres">
      <dgm:prSet presAssocID="{D58D8065-BE47-4605-8F65-A18853C890F8}" presName="spaceRect" presStyleCnt="0"/>
      <dgm:spPr/>
    </dgm:pt>
    <dgm:pt modelId="{CCF793EF-C1ED-4DC1-BD6E-49025DC253D5}" type="pres">
      <dgm:prSet presAssocID="{D58D8065-BE47-4605-8F65-A18853C890F8}" presName="parTx" presStyleLbl="revTx" presStyleIdx="5" presStyleCnt="7">
        <dgm:presLayoutVars>
          <dgm:chMax val="0"/>
          <dgm:chPref val="0"/>
        </dgm:presLayoutVars>
      </dgm:prSet>
      <dgm:spPr/>
    </dgm:pt>
    <dgm:pt modelId="{9D997112-4981-4E50-9C8A-9DF47A1FA5CE}" type="pres">
      <dgm:prSet presAssocID="{0AA968D4-DCFB-4592-B9FB-4509AE142018}" presName="sibTrans" presStyleCnt="0"/>
      <dgm:spPr/>
    </dgm:pt>
    <dgm:pt modelId="{02F81F61-A9AF-4BF1-93E7-242C3B1706DE}" type="pres">
      <dgm:prSet presAssocID="{914611B1-9A94-4240-8805-8FFB1C40C314}" presName="compNode" presStyleCnt="0"/>
      <dgm:spPr/>
    </dgm:pt>
    <dgm:pt modelId="{542945EC-8379-48E6-808D-B5FE914AA757}" type="pres">
      <dgm:prSet presAssocID="{914611B1-9A94-4240-8805-8FFB1C40C314}" presName="bgRect" presStyleLbl="bgShp" presStyleIdx="6" presStyleCnt="7"/>
      <dgm:spPr/>
    </dgm:pt>
    <dgm:pt modelId="{65F4959B-3E63-4910-96CA-CE3BA3FD533D}" type="pres">
      <dgm:prSet presAssocID="{914611B1-9A94-4240-8805-8FFB1C40C314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rst Aid Kit"/>
        </a:ext>
      </dgm:extLst>
    </dgm:pt>
    <dgm:pt modelId="{0DA24E99-ADB8-480B-A301-3DBAA59909F9}" type="pres">
      <dgm:prSet presAssocID="{914611B1-9A94-4240-8805-8FFB1C40C314}" presName="spaceRect" presStyleCnt="0"/>
      <dgm:spPr/>
    </dgm:pt>
    <dgm:pt modelId="{2DA8F7AF-7D71-4B74-94B5-618B3F2C3C90}" type="pres">
      <dgm:prSet presAssocID="{914611B1-9A94-4240-8805-8FFB1C40C314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5BD16C02-3912-4E03-892F-86580F7EA0A4}" srcId="{829E09E7-98C1-4011-B853-038BF86609E4}" destId="{15B3CB4B-EE20-4CAE-AF9E-2D44F9940CDE}" srcOrd="2" destOrd="0" parTransId="{91F08CB7-A4F4-4A53-9BEA-CA33F40A9BCD}" sibTransId="{214510B7-9ADC-4DCE-B6B0-D6619FDDC804}"/>
    <dgm:cxn modelId="{E49FCC10-1B96-46A4-9E6B-185D6E4C7E9E}" type="presOf" srcId="{57F3CFC3-86A0-4553-A2B5-44B536BF073F}" destId="{89AD599E-EE2D-4965-B06F-98CB07FADFC3}" srcOrd="0" destOrd="0" presId="urn:microsoft.com/office/officeart/2018/2/layout/IconVerticalSolidList"/>
    <dgm:cxn modelId="{FBAC8718-4308-4853-82F1-9690D8590CF1}" type="presOf" srcId="{829E09E7-98C1-4011-B853-038BF86609E4}" destId="{5E4B4EC4-41C2-4C52-A612-954B074A412C}" srcOrd="0" destOrd="0" presId="urn:microsoft.com/office/officeart/2018/2/layout/IconVerticalSolidList"/>
    <dgm:cxn modelId="{86C6F526-021A-4924-BB02-173CF04B1949}" srcId="{829E09E7-98C1-4011-B853-038BF86609E4}" destId="{914611B1-9A94-4240-8805-8FFB1C40C314}" srcOrd="6" destOrd="0" parTransId="{08A50E08-1819-44DC-A708-18ED8A7AE423}" sibTransId="{94BDFEB0-3E18-4936-A3A7-E033BD693788}"/>
    <dgm:cxn modelId="{53407629-F0E4-4920-ADE4-E4B5B8FBDBCF}" type="presOf" srcId="{15B3CB4B-EE20-4CAE-AF9E-2D44F9940CDE}" destId="{EF0BCD36-1626-42F9-B24F-5E69297446B4}" srcOrd="0" destOrd="0" presId="urn:microsoft.com/office/officeart/2018/2/layout/IconVerticalSolidList"/>
    <dgm:cxn modelId="{BE5FEB2B-A956-4E6F-93F7-A846451087EC}" type="presOf" srcId="{BAEC8CDF-7B35-4DD7-8D0E-931D9C458209}" destId="{D2004296-96C3-4460-BE63-78DCF0B8F808}" srcOrd="0" destOrd="0" presId="urn:microsoft.com/office/officeart/2018/2/layout/IconVerticalSolidList"/>
    <dgm:cxn modelId="{7178336E-D27C-447F-AFB6-45989B27C23F}" srcId="{829E09E7-98C1-4011-B853-038BF86609E4}" destId="{BAEC8CDF-7B35-4DD7-8D0E-931D9C458209}" srcOrd="4" destOrd="0" parTransId="{FB28BE06-BF7C-4DC1-94FE-78BF5582B767}" sibTransId="{FA39CC26-5154-4BCE-8002-BCB7BE20A3D3}"/>
    <dgm:cxn modelId="{7BFF874E-AE82-4BBB-AE86-4EACCFB90296}" type="presOf" srcId="{D58D8065-BE47-4605-8F65-A18853C890F8}" destId="{CCF793EF-C1ED-4DC1-BD6E-49025DC253D5}" srcOrd="0" destOrd="0" presId="urn:microsoft.com/office/officeart/2018/2/layout/IconVerticalSolidList"/>
    <dgm:cxn modelId="{4573DC6E-FF10-4088-A73D-EC870B295F96}" srcId="{829E09E7-98C1-4011-B853-038BF86609E4}" destId="{3BC993CB-4741-4523-A869-616AD9B7DC66}" srcOrd="3" destOrd="0" parTransId="{0170BD6B-0C95-4CAD-BDB3-71F200F6C741}" sibTransId="{CD47B295-E6F9-42E6-992D-8C105A110A83}"/>
    <dgm:cxn modelId="{63B70956-2049-4734-B717-B9B5FDBCF1D1}" type="presOf" srcId="{3BC993CB-4741-4523-A869-616AD9B7DC66}" destId="{01793742-85A4-42BA-8E11-ABC59D334010}" srcOrd="0" destOrd="0" presId="urn:microsoft.com/office/officeart/2018/2/layout/IconVerticalSolidList"/>
    <dgm:cxn modelId="{A1D0DC84-2FA4-4561-8F55-0758D3DEFEE4}" type="presOf" srcId="{DAF98272-E095-4AB9-A6DE-6ED47F3107CB}" destId="{DA98BE36-308B-4591-8A0A-522A375890B7}" srcOrd="0" destOrd="0" presId="urn:microsoft.com/office/officeart/2018/2/layout/IconVerticalSolidList"/>
    <dgm:cxn modelId="{FA784987-DBED-49A3-9135-EFB277DCF3C8}" srcId="{829E09E7-98C1-4011-B853-038BF86609E4}" destId="{57F3CFC3-86A0-4553-A2B5-44B536BF073F}" srcOrd="1" destOrd="0" parTransId="{910F2D76-73B5-4FBE-AE8C-9EA0A12B718B}" sibTransId="{6D741AC3-C2E9-4EE9-BC0D-7F231B3827E7}"/>
    <dgm:cxn modelId="{67EAFEA3-95AA-43BC-A682-7AE59775D6B7}" type="presOf" srcId="{914611B1-9A94-4240-8805-8FFB1C40C314}" destId="{2DA8F7AF-7D71-4B74-94B5-618B3F2C3C90}" srcOrd="0" destOrd="0" presId="urn:microsoft.com/office/officeart/2018/2/layout/IconVerticalSolidList"/>
    <dgm:cxn modelId="{B71BE2D5-5343-4A00-A673-56591018E15A}" srcId="{829E09E7-98C1-4011-B853-038BF86609E4}" destId="{DAF98272-E095-4AB9-A6DE-6ED47F3107CB}" srcOrd="0" destOrd="0" parTransId="{66D2DC36-8308-4A7E-8DEE-D4B1304DC7A7}" sibTransId="{DE078AEF-CA9C-4CFD-BBD8-FF635439A408}"/>
    <dgm:cxn modelId="{6DF363F1-C5BB-4687-9AD7-99A73752ED0F}" srcId="{829E09E7-98C1-4011-B853-038BF86609E4}" destId="{D58D8065-BE47-4605-8F65-A18853C890F8}" srcOrd="5" destOrd="0" parTransId="{69407663-5396-4204-A796-85B408B91DB5}" sibTransId="{0AA968D4-DCFB-4592-B9FB-4509AE142018}"/>
    <dgm:cxn modelId="{8E5CBF2A-535A-41B5-BE79-30E96C350F2C}" type="presParOf" srcId="{5E4B4EC4-41C2-4C52-A612-954B074A412C}" destId="{F426E044-7F65-428E-B214-CFE515B65349}" srcOrd="0" destOrd="0" presId="urn:microsoft.com/office/officeart/2018/2/layout/IconVerticalSolidList"/>
    <dgm:cxn modelId="{43258EF2-F97F-4D9D-A62C-2286674A5269}" type="presParOf" srcId="{F426E044-7F65-428E-B214-CFE515B65349}" destId="{1EA3E870-1F07-4ECC-A153-B43378EBB9C5}" srcOrd="0" destOrd="0" presId="urn:microsoft.com/office/officeart/2018/2/layout/IconVerticalSolidList"/>
    <dgm:cxn modelId="{564260C0-29FE-475B-B0C1-5BC54B7E2A22}" type="presParOf" srcId="{F426E044-7F65-428E-B214-CFE515B65349}" destId="{9C81AD81-E773-4D8A-BBE6-B4890E206857}" srcOrd="1" destOrd="0" presId="urn:microsoft.com/office/officeart/2018/2/layout/IconVerticalSolidList"/>
    <dgm:cxn modelId="{64640FEC-ADB8-44CE-AF9F-D665E8486ECF}" type="presParOf" srcId="{F426E044-7F65-428E-B214-CFE515B65349}" destId="{7341A63A-62CC-4A5A-826D-DCEFDF3CDEC7}" srcOrd="2" destOrd="0" presId="urn:microsoft.com/office/officeart/2018/2/layout/IconVerticalSolidList"/>
    <dgm:cxn modelId="{5C6E857B-BCA7-458A-ADFF-67A7A7D94C58}" type="presParOf" srcId="{F426E044-7F65-428E-B214-CFE515B65349}" destId="{DA98BE36-308B-4591-8A0A-522A375890B7}" srcOrd="3" destOrd="0" presId="urn:microsoft.com/office/officeart/2018/2/layout/IconVerticalSolidList"/>
    <dgm:cxn modelId="{D6677031-EDED-435D-A6A5-8EBB34C38F99}" type="presParOf" srcId="{5E4B4EC4-41C2-4C52-A612-954B074A412C}" destId="{F7CCFF74-6097-4641-A5C7-DB764509FA54}" srcOrd="1" destOrd="0" presId="urn:microsoft.com/office/officeart/2018/2/layout/IconVerticalSolidList"/>
    <dgm:cxn modelId="{39B8957F-60A8-4F93-8851-13F65BD08EE5}" type="presParOf" srcId="{5E4B4EC4-41C2-4C52-A612-954B074A412C}" destId="{732D7BA8-6E4F-4404-9FB1-767BE62AF4CB}" srcOrd="2" destOrd="0" presId="urn:microsoft.com/office/officeart/2018/2/layout/IconVerticalSolidList"/>
    <dgm:cxn modelId="{164AC39A-5D01-462C-81A7-652D7878DFC5}" type="presParOf" srcId="{732D7BA8-6E4F-4404-9FB1-767BE62AF4CB}" destId="{4722A4CC-0517-442E-A721-EB28979D7B2A}" srcOrd="0" destOrd="0" presId="urn:microsoft.com/office/officeart/2018/2/layout/IconVerticalSolidList"/>
    <dgm:cxn modelId="{23641A21-90FA-40B7-A300-CB9DA0753073}" type="presParOf" srcId="{732D7BA8-6E4F-4404-9FB1-767BE62AF4CB}" destId="{7F113772-8E68-48A4-B381-E0BC1425EEA2}" srcOrd="1" destOrd="0" presId="urn:microsoft.com/office/officeart/2018/2/layout/IconVerticalSolidList"/>
    <dgm:cxn modelId="{EE643086-7BD7-4114-B155-3E3A191A0684}" type="presParOf" srcId="{732D7BA8-6E4F-4404-9FB1-767BE62AF4CB}" destId="{B9B54F0C-901F-4211-9FFF-29DE9F47BB64}" srcOrd="2" destOrd="0" presId="urn:microsoft.com/office/officeart/2018/2/layout/IconVerticalSolidList"/>
    <dgm:cxn modelId="{FC96131A-5E19-4FF4-968E-9AAA36AAC61F}" type="presParOf" srcId="{732D7BA8-6E4F-4404-9FB1-767BE62AF4CB}" destId="{89AD599E-EE2D-4965-B06F-98CB07FADFC3}" srcOrd="3" destOrd="0" presId="urn:microsoft.com/office/officeart/2018/2/layout/IconVerticalSolidList"/>
    <dgm:cxn modelId="{7E7D1467-E8AD-42D3-A00F-D3FD7382671E}" type="presParOf" srcId="{5E4B4EC4-41C2-4C52-A612-954B074A412C}" destId="{8980781D-BD63-4C2E-90D8-B1633E17FF96}" srcOrd="3" destOrd="0" presId="urn:microsoft.com/office/officeart/2018/2/layout/IconVerticalSolidList"/>
    <dgm:cxn modelId="{E74022E6-C076-4377-AC1B-384312F2AF1F}" type="presParOf" srcId="{5E4B4EC4-41C2-4C52-A612-954B074A412C}" destId="{6EA69EC5-3CE0-47B5-AB46-DC8E8711AF5E}" srcOrd="4" destOrd="0" presId="urn:microsoft.com/office/officeart/2018/2/layout/IconVerticalSolidList"/>
    <dgm:cxn modelId="{19AE733D-2B39-4D6E-9F83-538C58161D28}" type="presParOf" srcId="{6EA69EC5-3CE0-47B5-AB46-DC8E8711AF5E}" destId="{535A3A7D-3D65-4BBB-AF7D-4127CAAE136A}" srcOrd="0" destOrd="0" presId="urn:microsoft.com/office/officeart/2018/2/layout/IconVerticalSolidList"/>
    <dgm:cxn modelId="{8C1998E9-93AF-4E92-928D-AC45572A846E}" type="presParOf" srcId="{6EA69EC5-3CE0-47B5-AB46-DC8E8711AF5E}" destId="{7282DAC3-3D76-4E27-8EB6-51B500209A00}" srcOrd="1" destOrd="0" presId="urn:microsoft.com/office/officeart/2018/2/layout/IconVerticalSolidList"/>
    <dgm:cxn modelId="{2EA2BFB7-53F3-4D1F-B622-757DC9A82A02}" type="presParOf" srcId="{6EA69EC5-3CE0-47B5-AB46-DC8E8711AF5E}" destId="{BDB30309-F0FD-4A53-B062-9377CFA772BF}" srcOrd="2" destOrd="0" presId="urn:microsoft.com/office/officeart/2018/2/layout/IconVerticalSolidList"/>
    <dgm:cxn modelId="{B357D5A3-C7AB-4908-908B-B7B131575C7D}" type="presParOf" srcId="{6EA69EC5-3CE0-47B5-AB46-DC8E8711AF5E}" destId="{EF0BCD36-1626-42F9-B24F-5E69297446B4}" srcOrd="3" destOrd="0" presId="urn:microsoft.com/office/officeart/2018/2/layout/IconVerticalSolidList"/>
    <dgm:cxn modelId="{CA4A8D3E-5923-4C98-A121-910C3E40C07C}" type="presParOf" srcId="{5E4B4EC4-41C2-4C52-A612-954B074A412C}" destId="{C63BAF83-4323-4CFD-9AEF-E5945917CB91}" srcOrd="5" destOrd="0" presId="urn:microsoft.com/office/officeart/2018/2/layout/IconVerticalSolidList"/>
    <dgm:cxn modelId="{0A8DD0D3-5E8D-47B6-83D9-4AECAB32FD05}" type="presParOf" srcId="{5E4B4EC4-41C2-4C52-A612-954B074A412C}" destId="{C84AF35F-4BCA-43FD-BAA5-0C1C458772F2}" srcOrd="6" destOrd="0" presId="urn:microsoft.com/office/officeart/2018/2/layout/IconVerticalSolidList"/>
    <dgm:cxn modelId="{6FD6E435-EE5F-4431-B435-33ABB3752E24}" type="presParOf" srcId="{C84AF35F-4BCA-43FD-BAA5-0C1C458772F2}" destId="{549DDC6B-443A-47C7-B28F-E4EE23864D56}" srcOrd="0" destOrd="0" presId="urn:microsoft.com/office/officeart/2018/2/layout/IconVerticalSolidList"/>
    <dgm:cxn modelId="{8D749B98-23B3-4650-B4B4-83E5B0455783}" type="presParOf" srcId="{C84AF35F-4BCA-43FD-BAA5-0C1C458772F2}" destId="{EDB4CF8B-CFCC-4732-8EA7-A24B5D6FE1E4}" srcOrd="1" destOrd="0" presId="urn:microsoft.com/office/officeart/2018/2/layout/IconVerticalSolidList"/>
    <dgm:cxn modelId="{474FD98E-419C-4C38-B1FC-DE74451D2CA0}" type="presParOf" srcId="{C84AF35F-4BCA-43FD-BAA5-0C1C458772F2}" destId="{A815A80F-3681-4B40-99C0-3E9D6E711DE7}" srcOrd="2" destOrd="0" presId="urn:microsoft.com/office/officeart/2018/2/layout/IconVerticalSolidList"/>
    <dgm:cxn modelId="{323B8E26-CBAA-4DB3-A1E5-4DB3695B217F}" type="presParOf" srcId="{C84AF35F-4BCA-43FD-BAA5-0C1C458772F2}" destId="{01793742-85A4-42BA-8E11-ABC59D334010}" srcOrd="3" destOrd="0" presId="urn:microsoft.com/office/officeart/2018/2/layout/IconVerticalSolidList"/>
    <dgm:cxn modelId="{32B9BBB9-43D9-4661-BE5D-A6136A67A873}" type="presParOf" srcId="{5E4B4EC4-41C2-4C52-A612-954B074A412C}" destId="{ED3E8344-9871-4C64-9429-6817F59ADE0B}" srcOrd="7" destOrd="0" presId="urn:microsoft.com/office/officeart/2018/2/layout/IconVerticalSolidList"/>
    <dgm:cxn modelId="{B9509B02-94B0-4077-88CB-535D101B83D9}" type="presParOf" srcId="{5E4B4EC4-41C2-4C52-A612-954B074A412C}" destId="{65551CCF-FDC5-47B2-801C-7156B5420676}" srcOrd="8" destOrd="0" presId="urn:microsoft.com/office/officeart/2018/2/layout/IconVerticalSolidList"/>
    <dgm:cxn modelId="{6D218CAC-A113-4973-9961-12C9D20EBB25}" type="presParOf" srcId="{65551CCF-FDC5-47B2-801C-7156B5420676}" destId="{DBB5F2E0-829B-4908-8D71-DF339A3A04BD}" srcOrd="0" destOrd="0" presId="urn:microsoft.com/office/officeart/2018/2/layout/IconVerticalSolidList"/>
    <dgm:cxn modelId="{9FC6E034-93AE-4612-B3CD-4AD7E8157BAB}" type="presParOf" srcId="{65551CCF-FDC5-47B2-801C-7156B5420676}" destId="{C1B6B62D-DC2B-48FE-8D1D-5F30D2695245}" srcOrd="1" destOrd="0" presId="urn:microsoft.com/office/officeart/2018/2/layout/IconVerticalSolidList"/>
    <dgm:cxn modelId="{13A1EA68-F9F2-4400-BB6E-2F7D58488F80}" type="presParOf" srcId="{65551CCF-FDC5-47B2-801C-7156B5420676}" destId="{2F2D12D7-2869-402A-9F70-95D3F823752A}" srcOrd="2" destOrd="0" presId="urn:microsoft.com/office/officeart/2018/2/layout/IconVerticalSolidList"/>
    <dgm:cxn modelId="{E56C6E11-53EE-4B8B-8002-2614D848BDCC}" type="presParOf" srcId="{65551CCF-FDC5-47B2-801C-7156B5420676}" destId="{D2004296-96C3-4460-BE63-78DCF0B8F808}" srcOrd="3" destOrd="0" presId="urn:microsoft.com/office/officeart/2018/2/layout/IconVerticalSolidList"/>
    <dgm:cxn modelId="{4EF71249-FBF8-4F95-A74D-E62246CB32BA}" type="presParOf" srcId="{5E4B4EC4-41C2-4C52-A612-954B074A412C}" destId="{01A0C968-FC8A-44CC-9723-A03EDABB355F}" srcOrd="9" destOrd="0" presId="urn:microsoft.com/office/officeart/2018/2/layout/IconVerticalSolidList"/>
    <dgm:cxn modelId="{00D8CEEC-6448-4150-ADA5-C539A4EFE271}" type="presParOf" srcId="{5E4B4EC4-41C2-4C52-A612-954B074A412C}" destId="{9ECED966-DF02-4FDF-9E91-304270D673F5}" srcOrd="10" destOrd="0" presId="urn:microsoft.com/office/officeart/2018/2/layout/IconVerticalSolidList"/>
    <dgm:cxn modelId="{83745A49-E781-4B08-8A8B-A8BAB8342609}" type="presParOf" srcId="{9ECED966-DF02-4FDF-9E91-304270D673F5}" destId="{6C4F2B9C-4C3F-4986-8F6C-F534ABDAC7E3}" srcOrd="0" destOrd="0" presId="urn:microsoft.com/office/officeart/2018/2/layout/IconVerticalSolidList"/>
    <dgm:cxn modelId="{0E38E3B2-35B5-436B-8BDB-57298B3501DC}" type="presParOf" srcId="{9ECED966-DF02-4FDF-9E91-304270D673F5}" destId="{369E68A8-E385-4F22-9AA5-CD6418E86DDF}" srcOrd="1" destOrd="0" presId="urn:microsoft.com/office/officeart/2018/2/layout/IconVerticalSolidList"/>
    <dgm:cxn modelId="{DAC3A44F-B693-42A6-A1FD-5CF258C19FB7}" type="presParOf" srcId="{9ECED966-DF02-4FDF-9E91-304270D673F5}" destId="{BCFEA009-A2CB-4806-85AA-D59284918ABC}" srcOrd="2" destOrd="0" presId="urn:microsoft.com/office/officeart/2018/2/layout/IconVerticalSolidList"/>
    <dgm:cxn modelId="{147DD54B-6CE6-4E83-8725-015167A8700D}" type="presParOf" srcId="{9ECED966-DF02-4FDF-9E91-304270D673F5}" destId="{CCF793EF-C1ED-4DC1-BD6E-49025DC253D5}" srcOrd="3" destOrd="0" presId="urn:microsoft.com/office/officeart/2018/2/layout/IconVerticalSolidList"/>
    <dgm:cxn modelId="{CE404075-A970-4F38-B50F-7FA079067AFF}" type="presParOf" srcId="{5E4B4EC4-41C2-4C52-A612-954B074A412C}" destId="{9D997112-4981-4E50-9C8A-9DF47A1FA5CE}" srcOrd="11" destOrd="0" presId="urn:microsoft.com/office/officeart/2018/2/layout/IconVerticalSolidList"/>
    <dgm:cxn modelId="{3C86DF30-CDB5-442B-B7FE-43772B299504}" type="presParOf" srcId="{5E4B4EC4-41C2-4C52-A612-954B074A412C}" destId="{02F81F61-A9AF-4BF1-93E7-242C3B1706DE}" srcOrd="12" destOrd="0" presId="urn:microsoft.com/office/officeart/2018/2/layout/IconVerticalSolidList"/>
    <dgm:cxn modelId="{B14476EE-C873-489A-9A81-4677F5206812}" type="presParOf" srcId="{02F81F61-A9AF-4BF1-93E7-242C3B1706DE}" destId="{542945EC-8379-48E6-808D-B5FE914AA757}" srcOrd="0" destOrd="0" presId="urn:microsoft.com/office/officeart/2018/2/layout/IconVerticalSolidList"/>
    <dgm:cxn modelId="{B1E210A1-5A9F-4FD0-B31B-0941B170D57C}" type="presParOf" srcId="{02F81F61-A9AF-4BF1-93E7-242C3B1706DE}" destId="{65F4959B-3E63-4910-96CA-CE3BA3FD533D}" srcOrd="1" destOrd="0" presId="urn:microsoft.com/office/officeart/2018/2/layout/IconVerticalSolidList"/>
    <dgm:cxn modelId="{C22E2915-1DB1-4690-AA61-D5BE6E7FB0BF}" type="presParOf" srcId="{02F81F61-A9AF-4BF1-93E7-242C3B1706DE}" destId="{0DA24E99-ADB8-480B-A301-3DBAA59909F9}" srcOrd="2" destOrd="0" presId="urn:microsoft.com/office/officeart/2018/2/layout/IconVerticalSolidList"/>
    <dgm:cxn modelId="{73787437-1C26-44A0-8694-29B3ED01D9AD}" type="presParOf" srcId="{02F81F61-A9AF-4BF1-93E7-242C3B1706DE}" destId="{2DA8F7AF-7D71-4B74-94B5-618B3F2C3C9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75BE68-4051-4A00-ADF5-15E5EB4FFF7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EE9C577-9642-4FF9-AFCA-E07F9337D8E4}">
      <dgm:prSet/>
      <dgm:spPr/>
      <dgm:t>
        <a:bodyPr/>
        <a:lstStyle/>
        <a:p>
          <a:r>
            <a:rPr lang="en-US"/>
            <a:t>U.S. citizens, non-citizen nationals, and qualified aliens</a:t>
          </a:r>
        </a:p>
      </dgm:t>
    </dgm:pt>
    <dgm:pt modelId="{A3F92EB3-C080-44AA-9703-2B9CF79E7A63}" type="parTrans" cxnId="{76727D9D-FC77-4297-8C0F-ED7E1BF090AF}">
      <dgm:prSet/>
      <dgm:spPr/>
      <dgm:t>
        <a:bodyPr/>
        <a:lstStyle/>
        <a:p>
          <a:endParaRPr lang="en-US"/>
        </a:p>
      </dgm:t>
    </dgm:pt>
    <dgm:pt modelId="{36FB42F1-E491-4E53-83B7-5555068A01BF}" type="sibTrans" cxnId="{76727D9D-FC77-4297-8C0F-ED7E1BF090AF}">
      <dgm:prSet/>
      <dgm:spPr/>
      <dgm:t>
        <a:bodyPr/>
        <a:lstStyle/>
        <a:p>
          <a:endParaRPr lang="en-US"/>
        </a:p>
      </dgm:t>
    </dgm:pt>
    <dgm:pt modelId="{D41C1FD8-6BA7-4A4F-9BC6-DE21C048502E}">
      <dgm:prSet/>
      <dgm:spPr/>
      <dgm:t>
        <a:bodyPr/>
        <a:lstStyle/>
        <a:p>
          <a:r>
            <a:rPr lang="en-US"/>
            <a:t>Applicant's identity must be verified</a:t>
          </a:r>
        </a:p>
      </dgm:t>
    </dgm:pt>
    <dgm:pt modelId="{7983FD68-72A0-4168-A3D8-CCF6089A0460}" type="parTrans" cxnId="{A16C06C7-FAF4-4DAA-AD0D-46A31FF6E6BB}">
      <dgm:prSet/>
      <dgm:spPr/>
      <dgm:t>
        <a:bodyPr/>
        <a:lstStyle/>
        <a:p>
          <a:endParaRPr lang="en-US"/>
        </a:p>
      </dgm:t>
    </dgm:pt>
    <dgm:pt modelId="{41B97709-19F8-449D-8869-9676D82A2132}" type="sibTrans" cxnId="{A16C06C7-FAF4-4DAA-AD0D-46A31FF6E6BB}">
      <dgm:prSet/>
      <dgm:spPr/>
      <dgm:t>
        <a:bodyPr/>
        <a:lstStyle/>
        <a:p>
          <a:endParaRPr lang="en-US"/>
        </a:p>
      </dgm:t>
    </dgm:pt>
    <dgm:pt modelId="{071F1013-1DCD-458F-A675-C0372BBC37F5}">
      <dgm:prSet/>
      <dgm:spPr/>
      <dgm:t>
        <a:bodyPr/>
        <a:lstStyle/>
        <a:p>
          <a:r>
            <a:rPr lang="en-US"/>
            <a:t>Losses must be the result of a declared disaster and applicant must live in an area approved for individual assistance</a:t>
          </a:r>
        </a:p>
      </dgm:t>
    </dgm:pt>
    <dgm:pt modelId="{1667793C-90DB-4845-B64A-AE39AECF15BB}" type="parTrans" cxnId="{3B2E9F40-448A-4FD2-A578-B258493200FE}">
      <dgm:prSet/>
      <dgm:spPr/>
      <dgm:t>
        <a:bodyPr/>
        <a:lstStyle/>
        <a:p>
          <a:endParaRPr lang="en-US"/>
        </a:p>
      </dgm:t>
    </dgm:pt>
    <dgm:pt modelId="{6B4A458D-06AC-44AC-8A23-400F191C448D}" type="sibTrans" cxnId="{3B2E9F40-448A-4FD2-A578-B258493200FE}">
      <dgm:prSet/>
      <dgm:spPr/>
      <dgm:t>
        <a:bodyPr/>
        <a:lstStyle/>
        <a:p>
          <a:endParaRPr lang="en-US"/>
        </a:p>
      </dgm:t>
    </dgm:pt>
    <dgm:pt modelId="{0BAA8ADB-EB1A-4D6F-9122-51177A3C9216}">
      <dgm:prSet/>
      <dgm:spPr/>
      <dgm:t>
        <a:bodyPr/>
        <a:lstStyle/>
        <a:p>
          <a:r>
            <a:rPr lang="en-US"/>
            <a:t>Only losses beyond the assistance provided by private insurance or voluntary organizations can be covered by FEMA</a:t>
          </a:r>
        </a:p>
      </dgm:t>
    </dgm:pt>
    <dgm:pt modelId="{8D5EBF1B-918B-4A02-BFB4-07757A2A4965}" type="parTrans" cxnId="{E86D0EA0-3DC8-4A70-AC11-2C7A05908096}">
      <dgm:prSet/>
      <dgm:spPr/>
      <dgm:t>
        <a:bodyPr/>
        <a:lstStyle/>
        <a:p>
          <a:endParaRPr lang="en-US"/>
        </a:p>
      </dgm:t>
    </dgm:pt>
    <dgm:pt modelId="{01BA89E9-6AC8-4491-875A-8F585A5A3E48}" type="sibTrans" cxnId="{E86D0EA0-3DC8-4A70-AC11-2C7A05908096}">
      <dgm:prSet/>
      <dgm:spPr/>
      <dgm:t>
        <a:bodyPr/>
        <a:lstStyle/>
        <a:p>
          <a:endParaRPr lang="en-US"/>
        </a:p>
      </dgm:t>
    </dgm:pt>
    <dgm:pt modelId="{7CAAEA5C-3AB3-4666-A1D9-3A76CBD21D25}">
      <dgm:prSet/>
      <dgm:spPr/>
      <dgm:t>
        <a:bodyPr/>
        <a:lstStyle/>
        <a:p>
          <a:r>
            <a:rPr lang="en-US"/>
            <a:t>Note: These requirements do NOT affect ability to receive non-cash emergency assistance such as sheltering and food</a:t>
          </a:r>
        </a:p>
      </dgm:t>
    </dgm:pt>
    <dgm:pt modelId="{7008EA76-0097-46E7-9296-D8116090E19E}" type="parTrans" cxnId="{1D81B1C0-B992-4C81-B244-927129994336}">
      <dgm:prSet/>
      <dgm:spPr/>
      <dgm:t>
        <a:bodyPr/>
        <a:lstStyle/>
        <a:p>
          <a:endParaRPr lang="en-US"/>
        </a:p>
      </dgm:t>
    </dgm:pt>
    <dgm:pt modelId="{79908A7F-A85F-45B6-ADC2-76E1D80092DE}" type="sibTrans" cxnId="{1D81B1C0-B992-4C81-B244-927129994336}">
      <dgm:prSet/>
      <dgm:spPr/>
      <dgm:t>
        <a:bodyPr/>
        <a:lstStyle/>
        <a:p>
          <a:endParaRPr lang="en-US"/>
        </a:p>
      </dgm:t>
    </dgm:pt>
    <dgm:pt modelId="{E8E33570-5E55-4641-80C5-BEDE735112D6}" type="pres">
      <dgm:prSet presAssocID="{E975BE68-4051-4A00-ADF5-15E5EB4FFF7D}" presName="root" presStyleCnt="0">
        <dgm:presLayoutVars>
          <dgm:dir/>
          <dgm:resizeHandles val="exact"/>
        </dgm:presLayoutVars>
      </dgm:prSet>
      <dgm:spPr/>
    </dgm:pt>
    <dgm:pt modelId="{500916B5-88DC-412E-8C1D-4EC1CB2B47EB}" type="pres">
      <dgm:prSet presAssocID="{6EE9C577-9642-4FF9-AFCA-E07F9337D8E4}" presName="compNode" presStyleCnt="0"/>
      <dgm:spPr/>
    </dgm:pt>
    <dgm:pt modelId="{245F535A-6680-497E-9834-35F0E58B6584}" type="pres">
      <dgm:prSet presAssocID="{6EE9C577-9642-4FF9-AFCA-E07F9337D8E4}" presName="bgRect" presStyleLbl="bgShp" presStyleIdx="0" presStyleCnt="5"/>
      <dgm:spPr/>
    </dgm:pt>
    <dgm:pt modelId="{AEE04C24-D536-4152-9B55-891D06F03201}" type="pres">
      <dgm:prSet presAssocID="{6EE9C577-9642-4FF9-AFCA-E07F9337D8E4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7FDF6759-134E-4855-ADAD-C4CFA048AF24}" type="pres">
      <dgm:prSet presAssocID="{6EE9C577-9642-4FF9-AFCA-E07F9337D8E4}" presName="spaceRect" presStyleCnt="0"/>
      <dgm:spPr/>
    </dgm:pt>
    <dgm:pt modelId="{CDE45B39-6805-4783-BF69-94999AA3F35B}" type="pres">
      <dgm:prSet presAssocID="{6EE9C577-9642-4FF9-AFCA-E07F9337D8E4}" presName="parTx" presStyleLbl="revTx" presStyleIdx="0" presStyleCnt="5">
        <dgm:presLayoutVars>
          <dgm:chMax val="0"/>
          <dgm:chPref val="0"/>
        </dgm:presLayoutVars>
      </dgm:prSet>
      <dgm:spPr/>
    </dgm:pt>
    <dgm:pt modelId="{02681AB1-2A24-49DF-A17F-7A27D856D493}" type="pres">
      <dgm:prSet presAssocID="{36FB42F1-E491-4E53-83B7-5555068A01BF}" presName="sibTrans" presStyleCnt="0"/>
      <dgm:spPr/>
    </dgm:pt>
    <dgm:pt modelId="{1C4E5A12-B68A-4FB6-B407-3B89FB30A610}" type="pres">
      <dgm:prSet presAssocID="{D41C1FD8-6BA7-4A4F-9BC6-DE21C048502E}" presName="compNode" presStyleCnt="0"/>
      <dgm:spPr/>
    </dgm:pt>
    <dgm:pt modelId="{FEF372EB-8301-4F2F-B4F6-598B1E98B0D5}" type="pres">
      <dgm:prSet presAssocID="{D41C1FD8-6BA7-4A4F-9BC6-DE21C048502E}" presName="bgRect" presStyleLbl="bgShp" presStyleIdx="1" presStyleCnt="5"/>
      <dgm:spPr/>
    </dgm:pt>
    <dgm:pt modelId="{125A8039-34C3-400E-8E30-58C73994C20C}" type="pres">
      <dgm:prSet presAssocID="{D41C1FD8-6BA7-4A4F-9BC6-DE21C048502E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DFD4DA7D-96CB-4D30-A7E7-02D667468F10}" type="pres">
      <dgm:prSet presAssocID="{D41C1FD8-6BA7-4A4F-9BC6-DE21C048502E}" presName="spaceRect" presStyleCnt="0"/>
      <dgm:spPr/>
    </dgm:pt>
    <dgm:pt modelId="{8EF15415-03A5-4A0B-A0B4-56FF9B5B04EA}" type="pres">
      <dgm:prSet presAssocID="{D41C1FD8-6BA7-4A4F-9BC6-DE21C048502E}" presName="parTx" presStyleLbl="revTx" presStyleIdx="1" presStyleCnt="5">
        <dgm:presLayoutVars>
          <dgm:chMax val="0"/>
          <dgm:chPref val="0"/>
        </dgm:presLayoutVars>
      </dgm:prSet>
      <dgm:spPr/>
    </dgm:pt>
    <dgm:pt modelId="{456178D1-7FC6-4FDC-83D2-90A8FFC42FD1}" type="pres">
      <dgm:prSet presAssocID="{41B97709-19F8-449D-8869-9676D82A2132}" presName="sibTrans" presStyleCnt="0"/>
      <dgm:spPr/>
    </dgm:pt>
    <dgm:pt modelId="{89784590-BA68-4BCC-A646-628808D9CAF3}" type="pres">
      <dgm:prSet presAssocID="{071F1013-1DCD-458F-A675-C0372BBC37F5}" presName="compNode" presStyleCnt="0"/>
      <dgm:spPr/>
    </dgm:pt>
    <dgm:pt modelId="{92059E5C-59A1-4D98-8E5B-9524E99B4714}" type="pres">
      <dgm:prSet presAssocID="{071F1013-1DCD-458F-A675-C0372BBC37F5}" presName="bgRect" presStyleLbl="bgShp" presStyleIdx="2" presStyleCnt="5"/>
      <dgm:spPr/>
    </dgm:pt>
    <dgm:pt modelId="{677D4163-A921-4CC2-B815-13DFCCC518DC}" type="pres">
      <dgm:prSet presAssocID="{071F1013-1DCD-458F-A675-C0372BBC37F5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836CE498-594B-4E69-AC30-28DBEAD1618A}" type="pres">
      <dgm:prSet presAssocID="{071F1013-1DCD-458F-A675-C0372BBC37F5}" presName="spaceRect" presStyleCnt="0"/>
      <dgm:spPr/>
    </dgm:pt>
    <dgm:pt modelId="{A8985A15-396E-4ADE-B6AE-A5C7E13E8440}" type="pres">
      <dgm:prSet presAssocID="{071F1013-1DCD-458F-A675-C0372BBC37F5}" presName="parTx" presStyleLbl="revTx" presStyleIdx="2" presStyleCnt="5">
        <dgm:presLayoutVars>
          <dgm:chMax val="0"/>
          <dgm:chPref val="0"/>
        </dgm:presLayoutVars>
      </dgm:prSet>
      <dgm:spPr/>
    </dgm:pt>
    <dgm:pt modelId="{E2D7887F-73C0-4E16-809C-D17E95B1C63D}" type="pres">
      <dgm:prSet presAssocID="{6B4A458D-06AC-44AC-8A23-400F191C448D}" presName="sibTrans" presStyleCnt="0"/>
      <dgm:spPr/>
    </dgm:pt>
    <dgm:pt modelId="{9733DBF3-4C61-4B73-8236-30FE32CFC3F7}" type="pres">
      <dgm:prSet presAssocID="{0BAA8ADB-EB1A-4D6F-9122-51177A3C9216}" presName="compNode" presStyleCnt="0"/>
      <dgm:spPr/>
    </dgm:pt>
    <dgm:pt modelId="{EE04B199-338F-4E01-937B-B7648D02FC5F}" type="pres">
      <dgm:prSet presAssocID="{0BAA8ADB-EB1A-4D6F-9122-51177A3C9216}" presName="bgRect" presStyleLbl="bgShp" presStyleIdx="3" presStyleCnt="5"/>
      <dgm:spPr/>
    </dgm:pt>
    <dgm:pt modelId="{79216986-71D9-47A5-9640-3D175C0485BF}" type="pres">
      <dgm:prSet presAssocID="{0BAA8ADB-EB1A-4D6F-9122-51177A3C9216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2C0A065E-99B5-4615-A871-F0CB16AF2DD7}" type="pres">
      <dgm:prSet presAssocID="{0BAA8ADB-EB1A-4D6F-9122-51177A3C9216}" presName="spaceRect" presStyleCnt="0"/>
      <dgm:spPr/>
    </dgm:pt>
    <dgm:pt modelId="{CF5061B8-DC57-4E91-B83D-1A094530D207}" type="pres">
      <dgm:prSet presAssocID="{0BAA8ADB-EB1A-4D6F-9122-51177A3C9216}" presName="parTx" presStyleLbl="revTx" presStyleIdx="3" presStyleCnt="5">
        <dgm:presLayoutVars>
          <dgm:chMax val="0"/>
          <dgm:chPref val="0"/>
        </dgm:presLayoutVars>
      </dgm:prSet>
      <dgm:spPr/>
    </dgm:pt>
    <dgm:pt modelId="{864EE4AF-AD88-4C1A-93A5-27D50478FA52}" type="pres">
      <dgm:prSet presAssocID="{01BA89E9-6AC8-4491-875A-8F585A5A3E48}" presName="sibTrans" presStyleCnt="0"/>
      <dgm:spPr/>
    </dgm:pt>
    <dgm:pt modelId="{717B9FBB-CF2B-4BF2-8C35-4356C0B34586}" type="pres">
      <dgm:prSet presAssocID="{7CAAEA5C-3AB3-4666-A1D9-3A76CBD21D25}" presName="compNode" presStyleCnt="0"/>
      <dgm:spPr/>
    </dgm:pt>
    <dgm:pt modelId="{9B4456B9-000E-4F83-916C-D0906AFC2CB1}" type="pres">
      <dgm:prSet presAssocID="{7CAAEA5C-3AB3-4666-A1D9-3A76CBD21D25}" presName="bgRect" presStyleLbl="bgShp" presStyleIdx="4" presStyleCnt="5"/>
      <dgm:spPr/>
    </dgm:pt>
    <dgm:pt modelId="{42601A35-488B-4969-BE92-EB3608C98EEA}" type="pres">
      <dgm:prSet presAssocID="{7CAAEA5C-3AB3-4666-A1D9-3A76CBD21D25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burban scene"/>
        </a:ext>
      </dgm:extLst>
    </dgm:pt>
    <dgm:pt modelId="{3F389AFD-CF82-4F28-9744-6F65F3C33E77}" type="pres">
      <dgm:prSet presAssocID="{7CAAEA5C-3AB3-4666-A1D9-3A76CBD21D25}" presName="spaceRect" presStyleCnt="0"/>
      <dgm:spPr/>
    </dgm:pt>
    <dgm:pt modelId="{D1FBF452-6803-438A-990D-0D9789C8BF32}" type="pres">
      <dgm:prSet presAssocID="{7CAAEA5C-3AB3-4666-A1D9-3A76CBD21D25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AC005901-165E-4A50-BAD1-B5ADA8DED65D}" type="presOf" srcId="{E975BE68-4051-4A00-ADF5-15E5EB4FFF7D}" destId="{E8E33570-5E55-4641-80C5-BEDE735112D6}" srcOrd="0" destOrd="0" presId="urn:microsoft.com/office/officeart/2018/2/layout/IconVerticalSolidList"/>
    <dgm:cxn modelId="{3B2E9F40-448A-4FD2-A578-B258493200FE}" srcId="{E975BE68-4051-4A00-ADF5-15E5EB4FFF7D}" destId="{071F1013-1DCD-458F-A675-C0372BBC37F5}" srcOrd="2" destOrd="0" parTransId="{1667793C-90DB-4845-B64A-AE39AECF15BB}" sibTransId="{6B4A458D-06AC-44AC-8A23-400F191C448D}"/>
    <dgm:cxn modelId="{74EC7C91-2E31-40E3-A112-7E38271BA6A2}" type="presOf" srcId="{6EE9C577-9642-4FF9-AFCA-E07F9337D8E4}" destId="{CDE45B39-6805-4783-BF69-94999AA3F35B}" srcOrd="0" destOrd="0" presId="urn:microsoft.com/office/officeart/2018/2/layout/IconVerticalSolidList"/>
    <dgm:cxn modelId="{76727D9D-FC77-4297-8C0F-ED7E1BF090AF}" srcId="{E975BE68-4051-4A00-ADF5-15E5EB4FFF7D}" destId="{6EE9C577-9642-4FF9-AFCA-E07F9337D8E4}" srcOrd="0" destOrd="0" parTransId="{A3F92EB3-C080-44AA-9703-2B9CF79E7A63}" sibTransId="{36FB42F1-E491-4E53-83B7-5555068A01BF}"/>
    <dgm:cxn modelId="{E86D0EA0-3DC8-4A70-AC11-2C7A05908096}" srcId="{E975BE68-4051-4A00-ADF5-15E5EB4FFF7D}" destId="{0BAA8ADB-EB1A-4D6F-9122-51177A3C9216}" srcOrd="3" destOrd="0" parTransId="{8D5EBF1B-918B-4A02-BFB4-07757A2A4965}" sibTransId="{01BA89E9-6AC8-4491-875A-8F585A5A3E48}"/>
    <dgm:cxn modelId="{86B21CC0-8183-40B7-ADD8-9CC2838ADE47}" type="presOf" srcId="{0BAA8ADB-EB1A-4D6F-9122-51177A3C9216}" destId="{CF5061B8-DC57-4E91-B83D-1A094530D207}" srcOrd="0" destOrd="0" presId="urn:microsoft.com/office/officeart/2018/2/layout/IconVerticalSolidList"/>
    <dgm:cxn modelId="{1D81B1C0-B992-4C81-B244-927129994336}" srcId="{E975BE68-4051-4A00-ADF5-15E5EB4FFF7D}" destId="{7CAAEA5C-3AB3-4666-A1D9-3A76CBD21D25}" srcOrd="4" destOrd="0" parTransId="{7008EA76-0097-46E7-9296-D8116090E19E}" sibTransId="{79908A7F-A85F-45B6-ADC2-76E1D80092DE}"/>
    <dgm:cxn modelId="{A16C06C7-FAF4-4DAA-AD0D-46A31FF6E6BB}" srcId="{E975BE68-4051-4A00-ADF5-15E5EB4FFF7D}" destId="{D41C1FD8-6BA7-4A4F-9BC6-DE21C048502E}" srcOrd="1" destOrd="0" parTransId="{7983FD68-72A0-4168-A3D8-CCF6089A0460}" sibTransId="{41B97709-19F8-449D-8869-9676D82A2132}"/>
    <dgm:cxn modelId="{EE4652E7-91D8-45BF-9284-1904C0A4631D}" type="presOf" srcId="{071F1013-1DCD-458F-A675-C0372BBC37F5}" destId="{A8985A15-396E-4ADE-B6AE-A5C7E13E8440}" srcOrd="0" destOrd="0" presId="urn:microsoft.com/office/officeart/2018/2/layout/IconVerticalSolidList"/>
    <dgm:cxn modelId="{742EC1FA-9CF1-46B2-9315-5C62A1F23101}" type="presOf" srcId="{D41C1FD8-6BA7-4A4F-9BC6-DE21C048502E}" destId="{8EF15415-03A5-4A0B-A0B4-56FF9B5B04EA}" srcOrd="0" destOrd="0" presId="urn:microsoft.com/office/officeart/2018/2/layout/IconVerticalSolidList"/>
    <dgm:cxn modelId="{D4BED4FE-0C65-40C1-A9C8-9BBC58BC0322}" type="presOf" srcId="{7CAAEA5C-3AB3-4666-A1D9-3A76CBD21D25}" destId="{D1FBF452-6803-438A-990D-0D9789C8BF32}" srcOrd="0" destOrd="0" presId="urn:microsoft.com/office/officeart/2018/2/layout/IconVerticalSolidList"/>
    <dgm:cxn modelId="{4E7B6674-8E73-411E-84C5-C4F6DE3C19BB}" type="presParOf" srcId="{E8E33570-5E55-4641-80C5-BEDE735112D6}" destId="{500916B5-88DC-412E-8C1D-4EC1CB2B47EB}" srcOrd="0" destOrd="0" presId="urn:microsoft.com/office/officeart/2018/2/layout/IconVerticalSolidList"/>
    <dgm:cxn modelId="{2B9A7B84-985D-4577-AE3C-93E040332210}" type="presParOf" srcId="{500916B5-88DC-412E-8C1D-4EC1CB2B47EB}" destId="{245F535A-6680-497E-9834-35F0E58B6584}" srcOrd="0" destOrd="0" presId="urn:microsoft.com/office/officeart/2018/2/layout/IconVerticalSolidList"/>
    <dgm:cxn modelId="{0F7C8C96-82E9-41EF-ACF0-9256FC069A33}" type="presParOf" srcId="{500916B5-88DC-412E-8C1D-4EC1CB2B47EB}" destId="{AEE04C24-D536-4152-9B55-891D06F03201}" srcOrd="1" destOrd="0" presId="urn:microsoft.com/office/officeart/2018/2/layout/IconVerticalSolidList"/>
    <dgm:cxn modelId="{02AC72E5-5DB7-4534-889F-591E39B6F9B4}" type="presParOf" srcId="{500916B5-88DC-412E-8C1D-4EC1CB2B47EB}" destId="{7FDF6759-134E-4855-ADAD-C4CFA048AF24}" srcOrd="2" destOrd="0" presId="urn:microsoft.com/office/officeart/2018/2/layout/IconVerticalSolidList"/>
    <dgm:cxn modelId="{B66D700B-CC37-4338-ABDE-DC1C12F09FEE}" type="presParOf" srcId="{500916B5-88DC-412E-8C1D-4EC1CB2B47EB}" destId="{CDE45B39-6805-4783-BF69-94999AA3F35B}" srcOrd="3" destOrd="0" presId="urn:microsoft.com/office/officeart/2018/2/layout/IconVerticalSolidList"/>
    <dgm:cxn modelId="{288939A2-660C-4CD3-8623-B04298014453}" type="presParOf" srcId="{E8E33570-5E55-4641-80C5-BEDE735112D6}" destId="{02681AB1-2A24-49DF-A17F-7A27D856D493}" srcOrd="1" destOrd="0" presId="urn:microsoft.com/office/officeart/2018/2/layout/IconVerticalSolidList"/>
    <dgm:cxn modelId="{B1681343-2070-4B82-B0FB-9F09F25EFD7C}" type="presParOf" srcId="{E8E33570-5E55-4641-80C5-BEDE735112D6}" destId="{1C4E5A12-B68A-4FB6-B407-3B89FB30A610}" srcOrd="2" destOrd="0" presId="urn:microsoft.com/office/officeart/2018/2/layout/IconVerticalSolidList"/>
    <dgm:cxn modelId="{032D8109-95CD-4F71-80B8-8B85FED95B4F}" type="presParOf" srcId="{1C4E5A12-B68A-4FB6-B407-3B89FB30A610}" destId="{FEF372EB-8301-4F2F-B4F6-598B1E98B0D5}" srcOrd="0" destOrd="0" presId="urn:microsoft.com/office/officeart/2018/2/layout/IconVerticalSolidList"/>
    <dgm:cxn modelId="{D2D7A5E3-2646-4266-86E0-11C90CE5DA6A}" type="presParOf" srcId="{1C4E5A12-B68A-4FB6-B407-3B89FB30A610}" destId="{125A8039-34C3-400E-8E30-58C73994C20C}" srcOrd="1" destOrd="0" presId="urn:microsoft.com/office/officeart/2018/2/layout/IconVerticalSolidList"/>
    <dgm:cxn modelId="{F247D821-8AC4-4013-8E00-BB13E7420634}" type="presParOf" srcId="{1C4E5A12-B68A-4FB6-B407-3B89FB30A610}" destId="{DFD4DA7D-96CB-4D30-A7E7-02D667468F10}" srcOrd="2" destOrd="0" presId="urn:microsoft.com/office/officeart/2018/2/layout/IconVerticalSolidList"/>
    <dgm:cxn modelId="{DFF191E4-0CD3-4C3D-AB5D-5DACCEA930DB}" type="presParOf" srcId="{1C4E5A12-B68A-4FB6-B407-3B89FB30A610}" destId="{8EF15415-03A5-4A0B-A0B4-56FF9B5B04EA}" srcOrd="3" destOrd="0" presId="urn:microsoft.com/office/officeart/2018/2/layout/IconVerticalSolidList"/>
    <dgm:cxn modelId="{9F534490-E8F7-4EC6-B243-204B290C9D84}" type="presParOf" srcId="{E8E33570-5E55-4641-80C5-BEDE735112D6}" destId="{456178D1-7FC6-4FDC-83D2-90A8FFC42FD1}" srcOrd="3" destOrd="0" presId="urn:microsoft.com/office/officeart/2018/2/layout/IconVerticalSolidList"/>
    <dgm:cxn modelId="{B4AE04A6-57FD-46CF-A026-C07940801F12}" type="presParOf" srcId="{E8E33570-5E55-4641-80C5-BEDE735112D6}" destId="{89784590-BA68-4BCC-A646-628808D9CAF3}" srcOrd="4" destOrd="0" presId="urn:microsoft.com/office/officeart/2018/2/layout/IconVerticalSolidList"/>
    <dgm:cxn modelId="{99C92883-01EA-4BBC-99B6-3B338968B165}" type="presParOf" srcId="{89784590-BA68-4BCC-A646-628808D9CAF3}" destId="{92059E5C-59A1-4D98-8E5B-9524E99B4714}" srcOrd="0" destOrd="0" presId="urn:microsoft.com/office/officeart/2018/2/layout/IconVerticalSolidList"/>
    <dgm:cxn modelId="{ACC22236-8029-475A-B89A-FC5B0304E86B}" type="presParOf" srcId="{89784590-BA68-4BCC-A646-628808D9CAF3}" destId="{677D4163-A921-4CC2-B815-13DFCCC518DC}" srcOrd="1" destOrd="0" presId="urn:microsoft.com/office/officeart/2018/2/layout/IconVerticalSolidList"/>
    <dgm:cxn modelId="{B074B064-79E0-4D18-BAF4-8CF48CEB64CF}" type="presParOf" srcId="{89784590-BA68-4BCC-A646-628808D9CAF3}" destId="{836CE498-594B-4E69-AC30-28DBEAD1618A}" srcOrd="2" destOrd="0" presId="urn:microsoft.com/office/officeart/2018/2/layout/IconVerticalSolidList"/>
    <dgm:cxn modelId="{375612A4-6D9C-4B3F-B298-4469C972FE8C}" type="presParOf" srcId="{89784590-BA68-4BCC-A646-628808D9CAF3}" destId="{A8985A15-396E-4ADE-B6AE-A5C7E13E8440}" srcOrd="3" destOrd="0" presId="urn:microsoft.com/office/officeart/2018/2/layout/IconVerticalSolidList"/>
    <dgm:cxn modelId="{B8F992FD-3844-4B86-AD4C-DF5D803A30C0}" type="presParOf" srcId="{E8E33570-5E55-4641-80C5-BEDE735112D6}" destId="{E2D7887F-73C0-4E16-809C-D17E95B1C63D}" srcOrd="5" destOrd="0" presId="urn:microsoft.com/office/officeart/2018/2/layout/IconVerticalSolidList"/>
    <dgm:cxn modelId="{0F2A3346-B59D-4799-8813-FE8E37716481}" type="presParOf" srcId="{E8E33570-5E55-4641-80C5-BEDE735112D6}" destId="{9733DBF3-4C61-4B73-8236-30FE32CFC3F7}" srcOrd="6" destOrd="0" presId="urn:microsoft.com/office/officeart/2018/2/layout/IconVerticalSolidList"/>
    <dgm:cxn modelId="{90A90745-3985-4A13-8D76-AEBAF435EEC3}" type="presParOf" srcId="{9733DBF3-4C61-4B73-8236-30FE32CFC3F7}" destId="{EE04B199-338F-4E01-937B-B7648D02FC5F}" srcOrd="0" destOrd="0" presId="urn:microsoft.com/office/officeart/2018/2/layout/IconVerticalSolidList"/>
    <dgm:cxn modelId="{2810911D-9DCD-4D2F-BC35-5436EA79F962}" type="presParOf" srcId="{9733DBF3-4C61-4B73-8236-30FE32CFC3F7}" destId="{79216986-71D9-47A5-9640-3D175C0485BF}" srcOrd="1" destOrd="0" presId="urn:microsoft.com/office/officeart/2018/2/layout/IconVerticalSolidList"/>
    <dgm:cxn modelId="{27D9FD45-A7C3-446A-B938-5B21959C9101}" type="presParOf" srcId="{9733DBF3-4C61-4B73-8236-30FE32CFC3F7}" destId="{2C0A065E-99B5-4615-A871-F0CB16AF2DD7}" srcOrd="2" destOrd="0" presId="urn:microsoft.com/office/officeart/2018/2/layout/IconVerticalSolidList"/>
    <dgm:cxn modelId="{18A86FE1-B3BF-43D4-8FD4-F757767513C4}" type="presParOf" srcId="{9733DBF3-4C61-4B73-8236-30FE32CFC3F7}" destId="{CF5061B8-DC57-4E91-B83D-1A094530D207}" srcOrd="3" destOrd="0" presId="urn:microsoft.com/office/officeart/2018/2/layout/IconVerticalSolidList"/>
    <dgm:cxn modelId="{65DF0191-A79A-470E-A77A-ADCC16C30122}" type="presParOf" srcId="{E8E33570-5E55-4641-80C5-BEDE735112D6}" destId="{864EE4AF-AD88-4C1A-93A5-27D50478FA52}" srcOrd="7" destOrd="0" presId="urn:microsoft.com/office/officeart/2018/2/layout/IconVerticalSolidList"/>
    <dgm:cxn modelId="{4233285E-FA03-4C3F-9D4E-083422918A20}" type="presParOf" srcId="{E8E33570-5E55-4641-80C5-BEDE735112D6}" destId="{717B9FBB-CF2B-4BF2-8C35-4356C0B34586}" srcOrd="8" destOrd="0" presId="urn:microsoft.com/office/officeart/2018/2/layout/IconVerticalSolidList"/>
    <dgm:cxn modelId="{0AE3C9F0-B794-4473-AAF8-AA54AEEFA6F7}" type="presParOf" srcId="{717B9FBB-CF2B-4BF2-8C35-4356C0B34586}" destId="{9B4456B9-000E-4F83-916C-D0906AFC2CB1}" srcOrd="0" destOrd="0" presId="urn:microsoft.com/office/officeart/2018/2/layout/IconVerticalSolidList"/>
    <dgm:cxn modelId="{10144010-CB58-4B9E-A1E4-23F526FB0F1C}" type="presParOf" srcId="{717B9FBB-CF2B-4BF2-8C35-4356C0B34586}" destId="{42601A35-488B-4969-BE92-EB3608C98EEA}" srcOrd="1" destOrd="0" presId="urn:microsoft.com/office/officeart/2018/2/layout/IconVerticalSolidList"/>
    <dgm:cxn modelId="{3FAC59A3-1422-486B-A2D0-B5AD4A68BD5A}" type="presParOf" srcId="{717B9FBB-CF2B-4BF2-8C35-4356C0B34586}" destId="{3F389AFD-CF82-4F28-9744-6F65F3C33E77}" srcOrd="2" destOrd="0" presId="urn:microsoft.com/office/officeart/2018/2/layout/IconVerticalSolidList"/>
    <dgm:cxn modelId="{EF723927-A23F-4B4A-9638-CBA28A0D0118}" type="presParOf" srcId="{717B9FBB-CF2B-4BF2-8C35-4356C0B34586}" destId="{D1FBF452-6803-438A-990D-0D9789C8BF3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903B66-0A9B-49A7-AE65-58F74347EBB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3F590A3-25BB-4F33-86DC-BD63BC14C0C5}">
      <dgm:prSet/>
      <dgm:spPr/>
      <dgm:t>
        <a:bodyPr/>
        <a:lstStyle/>
        <a:p>
          <a:r>
            <a:rPr lang="en-US"/>
            <a:t>In person at local Disaster Recovery Centers (DRCs)</a:t>
          </a:r>
        </a:p>
      </dgm:t>
    </dgm:pt>
    <dgm:pt modelId="{AF4CEED1-7396-4C20-ABB9-DB8D6D2A1633}" type="parTrans" cxnId="{C6FEE5B5-ADD3-4978-A1C2-A70C852EB88B}">
      <dgm:prSet/>
      <dgm:spPr/>
      <dgm:t>
        <a:bodyPr/>
        <a:lstStyle/>
        <a:p>
          <a:endParaRPr lang="en-US"/>
        </a:p>
      </dgm:t>
    </dgm:pt>
    <dgm:pt modelId="{C5D1A982-5FE5-4A23-ADE4-A77418282163}" type="sibTrans" cxnId="{C6FEE5B5-ADD3-4978-A1C2-A70C852EB88B}">
      <dgm:prSet/>
      <dgm:spPr/>
      <dgm:t>
        <a:bodyPr/>
        <a:lstStyle/>
        <a:p>
          <a:endParaRPr lang="en-US"/>
        </a:p>
      </dgm:t>
    </dgm:pt>
    <dgm:pt modelId="{DCA1B482-8EBF-4ADD-B1EE-FC17BE2F0189}">
      <dgm:prSet/>
      <dgm:spPr/>
      <dgm:t>
        <a:bodyPr/>
        <a:lstStyle/>
        <a:p>
          <a:r>
            <a:rPr lang="en-US"/>
            <a:t>By phone at 800-621-3362</a:t>
          </a:r>
        </a:p>
      </dgm:t>
    </dgm:pt>
    <dgm:pt modelId="{9EB3E0A2-4B99-493A-A5E7-D348489C69DA}" type="parTrans" cxnId="{6AD9AB7D-9F0C-46C4-B030-61110D3837E1}">
      <dgm:prSet/>
      <dgm:spPr/>
      <dgm:t>
        <a:bodyPr/>
        <a:lstStyle/>
        <a:p>
          <a:endParaRPr lang="en-US"/>
        </a:p>
      </dgm:t>
    </dgm:pt>
    <dgm:pt modelId="{FD0CBD74-F2E5-4854-986F-E93D9A106FB9}" type="sibTrans" cxnId="{6AD9AB7D-9F0C-46C4-B030-61110D3837E1}">
      <dgm:prSet/>
      <dgm:spPr/>
      <dgm:t>
        <a:bodyPr/>
        <a:lstStyle/>
        <a:p>
          <a:endParaRPr lang="en-US"/>
        </a:p>
      </dgm:t>
    </dgm:pt>
    <dgm:pt modelId="{05B493DE-49D0-43D8-B9D0-0AC36159A6A6}">
      <dgm:prSet/>
      <dgm:spPr/>
      <dgm:t>
        <a:bodyPr/>
        <a:lstStyle/>
        <a:p>
          <a:r>
            <a:rPr lang="en-US"/>
            <a:t>Online at https://www.disasterassistance.gov</a:t>
          </a:r>
        </a:p>
      </dgm:t>
    </dgm:pt>
    <dgm:pt modelId="{5AF392B9-FC7C-4A2C-90D2-A92F69B72BEE}" type="parTrans" cxnId="{BC93B75D-CDE0-449D-A2B1-1D0F4FF58CCA}">
      <dgm:prSet/>
      <dgm:spPr/>
      <dgm:t>
        <a:bodyPr/>
        <a:lstStyle/>
        <a:p>
          <a:endParaRPr lang="en-US"/>
        </a:p>
      </dgm:t>
    </dgm:pt>
    <dgm:pt modelId="{9566033B-7953-48C2-80CB-D1966DDAB254}" type="sibTrans" cxnId="{BC93B75D-CDE0-449D-A2B1-1D0F4FF58CCA}">
      <dgm:prSet/>
      <dgm:spPr/>
      <dgm:t>
        <a:bodyPr/>
        <a:lstStyle/>
        <a:p>
          <a:endParaRPr lang="en-US"/>
        </a:p>
      </dgm:t>
    </dgm:pt>
    <dgm:pt modelId="{47F8BB1A-1713-4C1A-AAC3-96602FB2CFAF}">
      <dgm:prSet/>
      <dgm:spPr/>
      <dgm:t>
        <a:bodyPr/>
        <a:lstStyle/>
        <a:p>
          <a:r>
            <a:rPr lang="en-US"/>
            <a:t>Via smartphone app available at www.fema.gov or through the smartphone's app store</a:t>
          </a:r>
        </a:p>
      </dgm:t>
    </dgm:pt>
    <dgm:pt modelId="{49D88AF2-E384-4DD0-A56B-B16B32E1CA72}" type="parTrans" cxnId="{4AB3D73B-BCA3-4710-A271-03E808984545}">
      <dgm:prSet/>
      <dgm:spPr/>
      <dgm:t>
        <a:bodyPr/>
        <a:lstStyle/>
        <a:p>
          <a:endParaRPr lang="en-US"/>
        </a:p>
      </dgm:t>
    </dgm:pt>
    <dgm:pt modelId="{D23AB7F8-26DD-41CE-9F5C-E69518922EE4}" type="sibTrans" cxnId="{4AB3D73B-BCA3-4710-A271-03E808984545}">
      <dgm:prSet/>
      <dgm:spPr/>
      <dgm:t>
        <a:bodyPr/>
        <a:lstStyle/>
        <a:p>
          <a:endParaRPr lang="en-US"/>
        </a:p>
      </dgm:t>
    </dgm:pt>
    <dgm:pt modelId="{7230F947-4464-4471-A642-03C2D3AFAE2F}">
      <dgm:prSet/>
      <dgm:spPr/>
      <dgm:t>
        <a:bodyPr/>
        <a:lstStyle/>
        <a:p>
          <a:r>
            <a:rPr lang="en-US" dirty="0"/>
            <a:t>Note: typically, applications must be submitted within 60 days of the disaster declaration, though the application period may be changed for an individual disaster</a:t>
          </a:r>
        </a:p>
      </dgm:t>
    </dgm:pt>
    <dgm:pt modelId="{8A1E4522-416C-4D3A-BB2F-54833FDDF620}" type="parTrans" cxnId="{7B53D06D-63AA-4C99-A16E-6DBF077A6206}">
      <dgm:prSet/>
      <dgm:spPr/>
      <dgm:t>
        <a:bodyPr/>
        <a:lstStyle/>
        <a:p>
          <a:endParaRPr lang="en-US"/>
        </a:p>
      </dgm:t>
    </dgm:pt>
    <dgm:pt modelId="{5CBECEEE-D396-4229-9E78-BA109CA6F50A}" type="sibTrans" cxnId="{7B53D06D-63AA-4C99-A16E-6DBF077A6206}">
      <dgm:prSet/>
      <dgm:spPr/>
      <dgm:t>
        <a:bodyPr/>
        <a:lstStyle/>
        <a:p>
          <a:endParaRPr lang="en-US"/>
        </a:p>
      </dgm:t>
    </dgm:pt>
    <dgm:pt modelId="{C912F864-0F3F-44C1-92AE-88AE6A3DAAA4}" type="pres">
      <dgm:prSet presAssocID="{DA903B66-0A9B-49A7-AE65-58F74347EBB7}" presName="root" presStyleCnt="0">
        <dgm:presLayoutVars>
          <dgm:dir/>
          <dgm:resizeHandles val="exact"/>
        </dgm:presLayoutVars>
      </dgm:prSet>
      <dgm:spPr/>
    </dgm:pt>
    <dgm:pt modelId="{2F021FA2-BCB1-48C9-97B3-ADADBC30E06B}" type="pres">
      <dgm:prSet presAssocID="{C3F590A3-25BB-4F33-86DC-BD63BC14C0C5}" presName="compNode" presStyleCnt="0"/>
      <dgm:spPr/>
    </dgm:pt>
    <dgm:pt modelId="{304A54E8-07A9-40C5-A066-C6E2C93C65B4}" type="pres">
      <dgm:prSet presAssocID="{C3F590A3-25BB-4F33-86DC-BD63BC14C0C5}" presName="bgRect" presStyleLbl="bgShp" presStyleIdx="0" presStyleCnt="5"/>
      <dgm:spPr/>
    </dgm:pt>
    <dgm:pt modelId="{9EFB4CB3-2606-4158-8BB9-83F16AAA4385}" type="pres">
      <dgm:prSet presAssocID="{C3F590A3-25BB-4F33-86DC-BD63BC14C0C5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mbulance"/>
        </a:ext>
      </dgm:extLst>
    </dgm:pt>
    <dgm:pt modelId="{9DE83489-BE4C-4B86-83F8-69F19986CD2F}" type="pres">
      <dgm:prSet presAssocID="{C3F590A3-25BB-4F33-86DC-BD63BC14C0C5}" presName="spaceRect" presStyleCnt="0"/>
      <dgm:spPr/>
    </dgm:pt>
    <dgm:pt modelId="{36CA99C0-F53B-43E9-AE27-C82324D8CC2B}" type="pres">
      <dgm:prSet presAssocID="{C3F590A3-25BB-4F33-86DC-BD63BC14C0C5}" presName="parTx" presStyleLbl="revTx" presStyleIdx="0" presStyleCnt="5">
        <dgm:presLayoutVars>
          <dgm:chMax val="0"/>
          <dgm:chPref val="0"/>
        </dgm:presLayoutVars>
      </dgm:prSet>
      <dgm:spPr/>
    </dgm:pt>
    <dgm:pt modelId="{BFB8A45F-D549-45FC-8B6B-3617ECF4628B}" type="pres">
      <dgm:prSet presAssocID="{C5D1A982-5FE5-4A23-ADE4-A77418282163}" presName="sibTrans" presStyleCnt="0"/>
      <dgm:spPr/>
    </dgm:pt>
    <dgm:pt modelId="{55158FF1-2959-4A1D-9F3D-062C6207A8DC}" type="pres">
      <dgm:prSet presAssocID="{DCA1B482-8EBF-4ADD-B1EE-FC17BE2F0189}" presName="compNode" presStyleCnt="0"/>
      <dgm:spPr/>
    </dgm:pt>
    <dgm:pt modelId="{FFF4F334-9035-4855-AB97-0229E0FE5DC8}" type="pres">
      <dgm:prSet presAssocID="{DCA1B482-8EBF-4ADD-B1EE-FC17BE2F0189}" presName="bgRect" presStyleLbl="bgShp" presStyleIdx="1" presStyleCnt="5"/>
      <dgm:spPr/>
    </dgm:pt>
    <dgm:pt modelId="{FCFE4375-E345-4107-854E-B94C6600FDF4}" type="pres">
      <dgm:prSet presAssocID="{DCA1B482-8EBF-4ADD-B1EE-FC17BE2F0189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ceiver"/>
        </a:ext>
      </dgm:extLst>
    </dgm:pt>
    <dgm:pt modelId="{B8153EB7-F2AD-4D6A-A7BC-E6A0C1D8D154}" type="pres">
      <dgm:prSet presAssocID="{DCA1B482-8EBF-4ADD-B1EE-FC17BE2F0189}" presName="spaceRect" presStyleCnt="0"/>
      <dgm:spPr/>
    </dgm:pt>
    <dgm:pt modelId="{9B5A7DD9-A1F5-4DA4-B342-5D416744AE0A}" type="pres">
      <dgm:prSet presAssocID="{DCA1B482-8EBF-4ADD-B1EE-FC17BE2F0189}" presName="parTx" presStyleLbl="revTx" presStyleIdx="1" presStyleCnt="5">
        <dgm:presLayoutVars>
          <dgm:chMax val="0"/>
          <dgm:chPref val="0"/>
        </dgm:presLayoutVars>
      </dgm:prSet>
      <dgm:spPr/>
    </dgm:pt>
    <dgm:pt modelId="{2652981B-EBD4-4A47-8071-3BC6F7FEE1E7}" type="pres">
      <dgm:prSet presAssocID="{FD0CBD74-F2E5-4854-986F-E93D9A106FB9}" presName="sibTrans" presStyleCnt="0"/>
      <dgm:spPr/>
    </dgm:pt>
    <dgm:pt modelId="{CFBEB86C-BE1F-4BFA-874A-5BF80208EADC}" type="pres">
      <dgm:prSet presAssocID="{05B493DE-49D0-43D8-B9D0-0AC36159A6A6}" presName="compNode" presStyleCnt="0"/>
      <dgm:spPr/>
    </dgm:pt>
    <dgm:pt modelId="{4994505B-F752-43F9-9BFF-0942D58D2E82}" type="pres">
      <dgm:prSet presAssocID="{05B493DE-49D0-43D8-B9D0-0AC36159A6A6}" presName="bgRect" presStyleLbl="bgShp" presStyleIdx="2" presStyleCnt="5"/>
      <dgm:spPr/>
    </dgm:pt>
    <dgm:pt modelId="{6E880667-D8F7-4A86-85CD-D8D2519D59FE}" type="pres">
      <dgm:prSet presAssocID="{05B493DE-49D0-43D8-B9D0-0AC36159A6A6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DBE30354-3457-4ED2-A8C4-DB0325DB6154}" type="pres">
      <dgm:prSet presAssocID="{05B493DE-49D0-43D8-B9D0-0AC36159A6A6}" presName="spaceRect" presStyleCnt="0"/>
      <dgm:spPr/>
    </dgm:pt>
    <dgm:pt modelId="{959740D8-0B95-4FF6-9B7F-B0B2C172DDB5}" type="pres">
      <dgm:prSet presAssocID="{05B493DE-49D0-43D8-B9D0-0AC36159A6A6}" presName="parTx" presStyleLbl="revTx" presStyleIdx="2" presStyleCnt="5">
        <dgm:presLayoutVars>
          <dgm:chMax val="0"/>
          <dgm:chPref val="0"/>
        </dgm:presLayoutVars>
      </dgm:prSet>
      <dgm:spPr/>
    </dgm:pt>
    <dgm:pt modelId="{08814498-14F6-4DEC-A163-A76C345B3D0D}" type="pres">
      <dgm:prSet presAssocID="{9566033B-7953-48C2-80CB-D1966DDAB254}" presName="sibTrans" presStyleCnt="0"/>
      <dgm:spPr/>
    </dgm:pt>
    <dgm:pt modelId="{AC627451-79A9-4D38-B99F-276CB65621A8}" type="pres">
      <dgm:prSet presAssocID="{47F8BB1A-1713-4C1A-AAC3-96602FB2CFAF}" presName="compNode" presStyleCnt="0"/>
      <dgm:spPr/>
    </dgm:pt>
    <dgm:pt modelId="{1433C0EA-B7DD-4C90-B0EC-3E17ED3797B5}" type="pres">
      <dgm:prSet presAssocID="{47F8BB1A-1713-4C1A-AAC3-96602FB2CFAF}" presName="bgRect" presStyleLbl="bgShp" presStyleIdx="3" presStyleCnt="5"/>
      <dgm:spPr/>
    </dgm:pt>
    <dgm:pt modelId="{7DBB0DBD-590E-4FE7-83AE-827A5420A5E7}" type="pres">
      <dgm:prSet presAssocID="{47F8BB1A-1713-4C1A-AAC3-96602FB2CFAF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art Phone"/>
        </a:ext>
      </dgm:extLst>
    </dgm:pt>
    <dgm:pt modelId="{33D03703-D72B-41D2-BF4C-FDF9EC8CF1F6}" type="pres">
      <dgm:prSet presAssocID="{47F8BB1A-1713-4C1A-AAC3-96602FB2CFAF}" presName="spaceRect" presStyleCnt="0"/>
      <dgm:spPr/>
    </dgm:pt>
    <dgm:pt modelId="{4AE1957B-9992-4A16-B4B0-4F92AA077ECF}" type="pres">
      <dgm:prSet presAssocID="{47F8BB1A-1713-4C1A-AAC3-96602FB2CFAF}" presName="parTx" presStyleLbl="revTx" presStyleIdx="3" presStyleCnt="5">
        <dgm:presLayoutVars>
          <dgm:chMax val="0"/>
          <dgm:chPref val="0"/>
        </dgm:presLayoutVars>
      </dgm:prSet>
      <dgm:spPr/>
    </dgm:pt>
    <dgm:pt modelId="{34671C22-BF5F-44FC-AF0F-6DF252D87F75}" type="pres">
      <dgm:prSet presAssocID="{D23AB7F8-26DD-41CE-9F5C-E69518922EE4}" presName="sibTrans" presStyleCnt="0"/>
      <dgm:spPr/>
    </dgm:pt>
    <dgm:pt modelId="{20729498-CF9C-4B6B-B55E-81843EF51660}" type="pres">
      <dgm:prSet presAssocID="{7230F947-4464-4471-A642-03C2D3AFAE2F}" presName="compNode" presStyleCnt="0"/>
      <dgm:spPr/>
    </dgm:pt>
    <dgm:pt modelId="{A3705876-57A5-4E0F-BC15-9781F02C2DEB}" type="pres">
      <dgm:prSet presAssocID="{7230F947-4464-4471-A642-03C2D3AFAE2F}" presName="bgRect" presStyleLbl="bgShp" presStyleIdx="4" presStyleCnt="5"/>
      <dgm:spPr/>
    </dgm:pt>
    <dgm:pt modelId="{3761A356-855E-48C0-9AC9-8364D7807CBC}" type="pres">
      <dgm:prSet presAssocID="{7230F947-4464-4471-A642-03C2D3AFAE2F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eed Bump"/>
        </a:ext>
      </dgm:extLst>
    </dgm:pt>
    <dgm:pt modelId="{05AFAE9C-9F70-48C4-A786-3E5E623CECC6}" type="pres">
      <dgm:prSet presAssocID="{7230F947-4464-4471-A642-03C2D3AFAE2F}" presName="spaceRect" presStyleCnt="0"/>
      <dgm:spPr/>
    </dgm:pt>
    <dgm:pt modelId="{45CD9A6D-0E7F-46EC-9E09-D93A040A6EBF}" type="pres">
      <dgm:prSet presAssocID="{7230F947-4464-4471-A642-03C2D3AFAE2F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AA7DA30D-8270-467A-9EA6-2E489F3152D1}" type="presOf" srcId="{C3F590A3-25BB-4F33-86DC-BD63BC14C0C5}" destId="{36CA99C0-F53B-43E9-AE27-C82324D8CC2B}" srcOrd="0" destOrd="0" presId="urn:microsoft.com/office/officeart/2018/2/layout/IconVerticalSolidList"/>
    <dgm:cxn modelId="{E8664837-F70E-41A4-ADB1-AFE1586D602B}" type="presOf" srcId="{DA903B66-0A9B-49A7-AE65-58F74347EBB7}" destId="{C912F864-0F3F-44C1-92AE-88AE6A3DAAA4}" srcOrd="0" destOrd="0" presId="urn:microsoft.com/office/officeart/2018/2/layout/IconVerticalSolidList"/>
    <dgm:cxn modelId="{4AB3D73B-BCA3-4710-A271-03E808984545}" srcId="{DA903B66-0A9B-49A7-AE65-58F74347EBB7}" destId="{47F8BB1A-1713-4C1A-AAC3-96602FB2CFAF}" srcOrd="3" destOrd="0" parTransId="{49D88AF2-E384-4DD0-A56B-B16B32E1CA72}" sibTransId="{D23AB7F8-26DD-41CE-9F5C-E69518922EE4}"/>
    <dgm:cxn modelId="{BC93B75D-CDE0-449D-A2B1-1D0F4FF58CCA}" srcId="{DA903B66-0A9B-49A7-AE65-58F74347EBB7}" destId="{05B493DE-49D0-43D8-B9D0-0AC36159A6A6}" srcOrd="2" destOrd="0" parTransId="{5AF392B9-FC7C-4A2C-90D2-A92F69B72BEE}" sibTransId="{9566033B-7953-48C2-80CB-D1966DDAB254}"/>
    <dgm:cxn modelId="{861DC64D-2E48-4274-BAD3-E4ADB1063369}" type="presOf" srcId="{05B493DE-49D0-43D8-B9D0-0AC36159A6A6}" destId="{959740D8-0B95-4FF6-9B7F-B0B2C172DDB5}" srcOrd="0" destOrd="0" presId="urn:microsoft.com/office/officeart/2018/2/layout/IconVerticalSolidList"/>
    <dgm:cxn modelId="{7B53D06D-63AA-4C99-A16E-6DBF077A6206}" srcId="{DA903B66-0A9B-49A7-AE65-58F74347EBB7}" destId="{7230F947-4464-4471-A642-03C2D3AFAE2F}" srcOrd="4" destOrd="0" parTransId="{8A1E4522-416C-4D3A-BB2F-54833FDDF620}" sibTransId="{5CBECEEE-D396-4229-9E78-BA109CA6F50A}"/>
    <dgm:cxn modelId="{C3388D72-905B-42D6-9C31-4544440E7A9B}" type="presOf" srcId="{47F8BB1A-1713-4C1A-AAC3-96602FB2CFAF}" destId="{4AE1957B-9992-4A16-B4B0-4F92AA077ECF}" srcOrd="0" destOrd="0" presId="urn:microsoft.com/office/officeart/2018/2/layout/IconVerticalSolidList"/>
    <dgm:cxn modelId="{6AD9AB7D-9F0C-46C4-B030-61110D3837E1}" srcId="{DA903B66-0A9B-49A7-AE65-58F74347EBB7}" destId="{DCA1B482-8EBF-4ADD-B1EE-FC17BE2F0189}" srcOrd="1" destOrd="0" parTransId="{9EB3E0A2-4B99-493A-A5E7-D348489C69DA}" sibTransId="{FD0CBD74-F2E5-4854-986F-E93D9A106FB9}"/>
    <dgm:cxn modelId="{66B7218A-ECE6-43DB-A9CC-BA35A7D0B048}" type="presOf" srcId="{7230F947-4464-4471-A642-03C2D3AFAE2F}" destId="{45CD9A6D-0E7F-46EC-9E09-D93A040A6EBF}" srcOrd="0" destOrd="0" presId="urn:microsoft.com/office/officeart/2018/2/layout/IconVerticalSolidList"/>
    <dgm:cxn modelId="{C6FEE5B5-ADD3-4978-A1C2-A70C852EB88B}" srcId="{DA903B66-0A9B-49A7-AE65-58F74347EBB7}" destId="{C3F590A3-25BB-4F33-86DC-BD63BC14C0C5}" srcOrd="0" destOrd="0" parTransId="{AF4CEED1-7396-4C20-ABB9-DB8D6D2A1633}" sibTransId="{C5D1A982-5FE5-4A23-ADE4-A77418282163}"/>
    <dgm:cxn modelId="{EDB63DCF-DD14-4126-B376-CD7D33D1DF55}" type="presOf" srcId="{DCA1B482-8EBF-4ADD-B1EE-FC17BE2F0189}" destId="{9B5A7DD9-A1F5-4DA4-B342-5D416744AE0A}" srcOrd="0" destOrd="0" presId="urn:microsoft.com/office/officeart/2018/2/layout/IconVerticalSolidList"/>
    <dgm:cxn modelId="{BDDF2719-6472-4A7A-BB58-F0BCA9D79BFD}" type="presParOf" srcId="{C912F864-0F3F-44C1-92AE-88AE6A3DAAA4}" destId="{2F021FA2-BCB1-48C9-97B3-ADADBC30E06B}" srcOrd="0" destOrd="0" presId="urn:microsoft.com/office/officeart/2018/2/layout/IconVerticalSolidList"/>
    <dgm:cxn modelId="{4DE4269D-47F5-45A6-A9EB-BE37B44B2302}" type="presParOf" srcId="{2F021FA2-BCB1-48C9-97B3-ADADBC30E06B}" destId="{304A54E8-07A9-40C5-A066-C6E2C93C65B4}" srcOrd="0" destOrd="0" presId="urn:microsoft.com/office/officeart/2018/2/layout/IconVerticalSolidList"/>
    <dgm:cxn modelId="{8F988F0A-E6DC-4B3F-830F-3A90C91443DB}" type="presParOf" srcId="{2F021FA2-BCB1-48C9-97B3-ADADBC30E06B}" destId="{9EFB4CB3-2606-4158-8BB9-83F16AAA4385}" srcOrd="1" destOrd="0" presId="urn:microsoft.com/office/officeart/2018/2/layout/IconVerticalSolidList"/>
    <dgm:cxn modelId="{0560978F-21FF-4D4C-801D-A8A0AA4A7D2B}" type="presParOf" srcId="{2F021FA2-BCB1-48C9-97B3-ADADBC30E06B}" destId="{9DE83489-BE4C-4B86-83F8-69F19986CD2F}" srcOrd="2" destOrd="0" presId="urn:microsoft.com/office/officeart/2018/2/layout/IconVerticalSolidList"/>
    <dgm:cxn modelId="{1C19CB7F-5178-44B9-B258-DA0B50FE2ACB}" type="presParOf" srcId="{2F021FA2-BCB1-48C9-97B3-ADADBC30E06B}" destId="{36CA99C0-F53B-43E9-AE27-C82324D8CC2B}" srcOrd="3" destOrd="0" presId="urn:microsoft.com/office/officeart/2018/2/layout/IconVerticalSolidList"/>
    <dgm:cxn modelId="{FF3BEB21-9278-4864-A201-B2FECEF5C6E1}" type="presParOf" srcId="{C912F864-0F3F-44C1-92AE-88AE6A3DAAA4}" destId="{BFB8A45F-D549-45FC-8B6B-3617ECF4628B}" srcOrd="1" destOrd="0" presId="urn:microsoft.com/office/officeart/2018/2/layout/IconVerticalSolidList"/>
    <dgm:cxn modelId="{9C517867-779A-40AA-A594-7F6FFECF7A58}" type="presParOf" srcId="{C912F864-0F3F-44C1-92AE-88AE6A3DAAA4}" destId="{55158FF1-2959-4A1D-9F3D-062C6207A8DC}" srcOrd="2" destOrd="0" presId="urn:microsoft.com/office/officeart/2018/2/layout/IconVerticalSolidList"/>
    <dgm:cxn modelId="{B1CAC954-CEA1-4113-ACFF-4AC4658F6B3D}" type="presParOf" srcId="{55158FF1-2959-4A1D-9F3D-062C6207A8DC}" destId="{FFF4F334-9035-4855-AB97-0229E0FE5DC8}" srcOrd="0" destOrd="0" presId="urn:microsoft.com/office/officeart/2018/2/layout/IconVerticalSolidList"/>
    <dgm:cxn modelId="{151609BD-6B1F-4E1B-99A4-DD684755D5A2}" type="presParOf" srcId="{55158FF1-2959-4A1D-9F3D-062C6207A8DC}" destId="{FCFE4375-E345-4107-854E-B94C6600FDF4}" srcOrd="1" destOrd="0" presId="urn:microsoft.com/office/officeart/2018/2/layout/IconVerticalSolidList"/>
    <dgm:cxn modelId="{BB2F89E3-2011-49B8-B0D3-087380B3256A}" type="presParOf" srcId="{55158FF1-2959-4A1D-9F3D-062C6207A8DC}" destId="{B8153EB7-F2AD-4D6A-A7BC-E6A0C1D8D154}" srcOrd="2" destOrd="0" presId="urn:microsoft.com/office/officeart/2018/2/layout/IconVerticalSolidList"/>
    <dgm:cxn modelId="{A576E578-C709-4F6B-A7DF-0227A25B1F0C}" type="presParOf" srcId="{55158FF1-2959-4A1D-9F3D-062C6207A8DC}" destId="{9B5A7DD9-A1F5-4DA4-B342-5D416744AE0A}" srcOrd="3" destOrd="0" presId="urn:microsoft.com/office/officeart/2018/2/layout/IconVerticalSolidList"/>
    <dgm:cxn modelId="{9FD0E50D-33F7-400E-BA6E-6C5D9971C88C}" type="presParOf" srcId="{C912F864-0F3F-44C1-92AE-88AE6A3DAAA4}" destId="{2652981B-EBD4-4A47-8071-3BC6F7FEE1E7}" srcOrd="3" destOrd="0" presId="urn:microsoft.com/office/officeart/2018/2/layout/IconVerticalSolidList"/>
    <dgm:cxn modelId="{87A2BA42-B2FB-4D65-89D1-BEAAC275086F}" type="presParOf" srcId="{C912F864-0F3F-44C1-92AE-88AE6A3DAAA4}" destId="{CFBEB86C-BE1F-4BFA-874A-5BF80208EADC}" srcOrd="4" destOrd="0" presId="urn:microsoft.com/office/officeart/2018/2/layout/IconVerticalSolidList"/>
    <dgm:cxn modelId="{3C7DDCE6-9103-456D-B657-34C0848EFA90}" type="presParOf" srcId="{CFBEB86C-BE1F-4BFA-874A-5BF80208EADC}" destId="{4994505B-F752-43F9-9BFF-0942D58D2E82}" srcOrd="0" destOrd="0" presId="urn:microsoft.com/office/officeart/2018/2/layout/IconVerticalSolidList"/>
    <dgm:cxn modelId="{50011F5A-8081-45C1-9286-5DD927871C4E}" type="presParOf" srcId="{CFBEB86C-BE1F-4BFA-874A-5BF80208EADC}" destId="{6E880667-D8F7-4A86-85CD-D8D2519D59FE}" srcOrd="1" destOrd="0" presId="urn:microsoft.com/office/officeart/2018/2/layout/IconVerticalSolidList"/>
    <dgm:cxn modelId="{C170DD56-30F4-4A7F-9807-061D80006C36}" type="presParOf" srcId="{CFBEB86C-BE1F-4BFA-874A-5BF80208EADC}" destId="{DBE30354-3457-4ED2-A8C4-DB0325DB6154}" srcOrd="2" destOrd="0" presId="urn:microsoft.com/office/officeart/2018/2/layout/IconVerticalSolidList"/>
    <dgm:cxn modelId="{DCABE6F3-51FD-452F-AD93-856E422975F8}" type="presParOf" srcId="{CFBEB86C-BE1F-4BFA-874A-5BF80208EADC}" destId="{959740D8-0B95-4FF6-9B7F-B0B2C172DDB5}" srcOrd="3" destOrd="0" presId="urn:microsoft.com/office/officeart/2018/2/layout/IconVerticalSolidList"/>
    <dgm:cxn modelId="{52232A2C-F612-435A-81BD-C365EC2A1292}" type="presParOf" srcId="{C912F864-0F3F-44C1-92AE-88AE6A3DAAA4}" destId="{08814498-14F6-4DEC-A163-A76C345B3D0D}" srcOrd="5" destOrd="0" presId="urn:microsoft.com/office/officeart/2018/2/layout/IconVerticalSolidList"/>
    <dgm:cxn modelId="{37F93E00-F7F0-48FB-8133-6E58B7F31B7D}" type="presParOf" srcId="{C912F864-0F3F-44C1-92AE-88AE6A3DAAA4}" destId="{AC627451-79A9-4D38-B99F-276CB65621A8}" srcOrd="6" destOrd="0" presId="urn:microsoft.com/office/officeart/2018/2/layout/IconVerticalSolidList"/>
    <dgm:cxn modelId="{81204C43-78D1-4FDE-85D8-627E2EE7EC9D}" type="presParOf" srcId="{AC627451-79A9-4D38-B99F-276CB65621A8}" destId="{1433C0EA-B7DD-4C90-B0EC-3E17ED3797B5}" srcOrd="0" destOrd="0" presId="urn:microsoft.com/office/officeart/2018/2/layout/IconVerticalSolidList"/>
    <dgm:cxn modelId="{E07B0239-1403-4E18-A070-074F4B1CF6F8}" type="presParOf" srcId="{AC627451-79A9-4D38-B99F-276CB65621A8}" destId="{7DBB0DBD-590E-4FE7-83AE-827A5420A5E7}" srcOrd="1" destOrd="0" presId="urn:microsoft.com/office/officeart/2018/2/layout/IconVerticalSolidList"/>
    <dgm:cxn modelId="{D4B11351-2C2E-4FC6-9DDC-8275A1F658AF}" type="presParOf" srcId="{AC627451-79A9-4D38-B99F-276CB65621A8}" destId="{33D03703-D72B-41D2-BF4C-FDF9EC8CF1F6}" srcOrd="2" destOrd="0" presId="urn:microsoft.com/office/officeart/2018/2/layout/IconVerticalSolidList"/>
    <dgm:cxn modelId="{424D224A-E6F8-4F2B-9662-87EB20B04F1B}" type="presParOf" srcId="{AC627451-79A9-4D38-B99F-276CB65621A8}" destId="{4AE1957B-9992-4A16-B4B0-4F92AA077ECF}" srcOrd="3" destOrd="0" presId="urn:microsoft.com/office/officeart/2018/2/layout/IconVerticalSolidList"/>
    <dgm:cxn modelId="{BA80AD27-4B19-462E-A3D9-03CC26D7DFB3}" type="presParOf" srcId="{C912F864-0F3F-44C1-92AE-88AE6A3DAAA4}" destId="{34671C22-BF5F-44FC-AF0F-6DF252D87F75}" srcOrd="7" destOrd="0" presId="urn:microsoft.com/office/officeart/2018/2/layout/IconVerticalSolidList"/>
    <dgm:cxn modelId="{C5DDFEFB-82DB-4499-843A-09F6262F9E14}" type="presParOf" srcId="{C912F864-0F3F-44C1-92AE-88AE6A3DAAA4}" destId="{20729498-CF9C-4B6B-B55E-81843EF51660}" srcOrd="8" destOrd="0" presId="urn:microsoft.com/office/officeart/2018/2/layout/IconVerticalSolidList"/>
    <dgm:cxn modelId="{57921FAF-333C-4EB2-8507-362AC3326A1F}" type="presParOf" srcId="{20729498-CF9C-4B6B-B55E-81843EF51660}" destId="{A3705876-57A5-4E0F-BC15-9781F02C2DEB}" srcOrd="0" destOrd="0" presId="urn:microsoft.com/office/officeart/2018/2/layout/IconVerticalSolidList"/>
    <dgm:cxn modelId="{7FA1BBB6-3A9C-48B0-9959-0CDBCB475451}" type="presParOf" srcId="{20729498-CF9C-4B6B-B55E-81843EF51660}" destId="{3761A356-855E-48C0-9AC9-8364D7807CBC}" srcOrd="1" destOrd="0" presId="urn:microsoft.com/office/officeart/2018/2/layout/IconVerticalSolidList"/>
    <dgm:cxn modelId="{B685F6DF-6704-46B8-B5C6-602823FEF7F6}" type="presParOf" srcId="{20729498-CF9C-4B6B-B55E-81843EF51660}" destId="{05AFAE9C-9F70-48C4-A786-3E5E623CECC6}" srcOrd="2" destOrd="0" presId="urn:microsoft.com/office/officeart/2018/2/layout/IconVerticalSolidList"/>
    <dgm:cxn modelId="{26A39CA3-26F1-47B3-8966-2FD829919FFB}" type="presParOf" srcId="{20729498-CF9C-4B6B-B55E-81843EF51660}" destId="{45CD9A6D-0E7F-46EC-9E09-D93A040A6EB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42648AC-ECA8-4BE8-A4CB-C85675E9CDF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D5707FE6-65AE-4860-9486-B54BB1779037}">
      <dgm:prSet/>
      <dgm:spPr/>
      <dgm:t>
        <a:bodyPr/>
        <a:lstStyle/>
        <a:p>
          <a:r>
            <a:rPr lang="en-US"/>
            <a:t>FEMA inspector will visit the survivor's home soon after application</a:t>
          </a:r>
        </a:p>
      </dgm:t>
    </dgm:pt>
    <dgm:pt modelId="{662CEF7B-C8A5-4836-A580-E2BD2647EBFB}" type="parTrans" cxnId="{AB5C9786-F090-41E2-979F-8CA55E461274}">
      <dgm:prSet/>
      <dgm:spPr/>
      <dgm:t>
        <a:bodyPr/>
        <a:lstStyle/>
        <a:p>
          <a:endParaRPr lang="en-US"/>
        </a:p>
      </dgm:t>
    </dgm:pt>
    <dgm:pt modelId="{42CF7878-BCE5-4744-830F-195BF4F5AA2D}" type="sibTrans" cxnId="{AB5C9786-F090-41E2-979F-8CA55E461274}">
      <dgm:prSet/>
      <dgm:spPr/>
      <dgm:t>
        <a:bodyPr/>
        <a:lstStyle/>
        <a:p>
          <a:endParaRPr lang="en-US"/>
        </a:p>
      </dgm:t>
    </dgm:pt>
    <dgm:pt modelId="{E94821B5-9B77-4653-8F34-693E3FBA971B}">
      <dgm:prSet/>
      <dgm:spPr/>
      <dgm:t>
        <a:bodyPr/>
        <a:lstStyle/>
        <a:p>
          <a:r>
            <a:rPr lang="en-US"/>
            <a:t>FEMA will make a decision, mail a letter to the survivor, and direct deposit any award to the survivor's bank account</a:t>
          </a:r>
        </a:p>
      </dgm:t>
    </dgm:pt>
    <dgm:pt modelId="{53C45ED6-52BC-4BDE-9E5E-8B7B81CF4EAF}" type="parTrans" cxnId="{8FA0C9E0-0659-40D6-A60D-5A168FDF2B1F}">
      <dgm:prSet/>
      <dgm:spPr/>
      <dgm:t>
        <a:bodyPr/>
        <a:lstStyle/>
        <a:p>
          <a:endParaRPr lang="en-US"/>
        </a:p>
      </dgm:t>
    </dgm:pt>
    <dgm:pt modelId="{68FA2418-A4CD-4FA8-8CEE-7DA7461F62BD}" type="sibTrans" cxnId="{8FA0C9E0-0659-40D6-A60D-5A168FDF2B1F}">
      <dgm:prSet/>
      <dgm:spPr/>
      <dgm:t>
        <a:bodyPr/>
        <a:lstStyle/>
        <a:p>
          <a:endParaRPr lang="en-US"/>
        </a:p>
      </dgm:t>
    </dgm:pt>
    <dgm:pt modelId="{D0C59F0A-4850-422F-8DF5-0AA4ED4CF95A}">
      <dgm:prSet/>
      <dgm:spPr/>
      <dgm:t>
        <a:bodyPr/>
        <a:lstStyle/>
        <a:p>
          <a:r>
            <a:rPr lang="en-US"/>
            <a:t>Survivors and designated contact people can call FEMA for more information about case status</a:t>
          </a:r>
        </a:p>
      </dgm:t>
    </dgm:pt>
    <dgm:pt modelId="{33375E83-CF1E-4A25-A7FB-DDC43C36C592}" type="parTrans" cxnId="{BE57A394-46C3-4078-860F-9296761A0B43}">
      <dgm:prSet/>
      <dgm:spPr/>
      <dgm:t>
        <a:bodyPr/>
        <a:lstStyle/>
        <a:p>
          <a:endParaRPr lang="en-US"/>
        </a:p>
      </dgm:t>
    </dgm:pt>
    <dgm:pt modelId="{07F1F491-55E9-4F5E-82EA-C105B89C2B71}" type="sibTrans" cxnId="{BE57A394-46C3-4078-860F-9296761A0B43}">
      <dgm:prSet/>
      <dgm:spPr/>
      <dgm:t>
        <a:bodyPr/>
        <a:lstStyle/>
        <a:p>
          <a:endParaRPr lang="en-US"/>
        </a:p>
      </dgm:t>
    </dgm:pt>
    <dgm:pt modelId="{3EFA9BEE-3AD7-4EB2-816B-A032A249916B}" type="pres">
      <dgm:prSet presAssocID="{E42648AC-ECA8-4BE8-A4CB-C85675E9CDFD}" presName="root" presStyleCnt="0">
        <dgm:presLayoutVars>
          <dgm:dir/>
          <dgm:resizeHandles val="exact"/>
        </dgm:presLayoutVars>
      </dgm:prSet>
      <dgm:spPr/>
    </dgm:pt>
    <dgm:pt modelId="{AA37C223-C764-4D54-A0A9-00F04E70B249}" type="pres">
      <dgm:prSet presAssocID="{D5707FE6-65AE-4860-9486-B54BB1779037}" presName="compNode" presStyleCnt="0"/>
      <dgm:spPr/>
    </dgm:pt>
    <dgm:pt modelId="{9CC21E90-1EFD-4363-B4BD-6319E3D5C015}" type="pres">
      <dgm:prSet presAssocID="{D5707FE6-65AE-4860-9486-B54BB1779037}" presName="bgRect" presStyleLbl="bgShp" presStyleIdx="0" presStyleCnt="3"/>
      <dgm:spPr/>
    </dgm:pt>
    <dgm:pt modelId="{0827FD0A-7510-4508-A2B7-7CCEE718D860}" type="pres">
      <dgm:prSet presAssocID="{D5707FE6-65AE-4860-9486-B54BB177903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use"/>
        </a:ext>
      </dgm:extLst>
    </dgm:pt>
    <dgm:pt modelId="{264BF8C9-7DF6-4B16-BEA9-3CEBE68C26C2}" type="pres">
      <dgm:prSet presAssocID="{D5707FE6-65AE-4860-9486-B54BB1779037}" presName="spaceRect" presStyleCnt="0"/>
      <dgm:spPr/>
    </dgm:pt>
    <dgm:pt modelId="{08A1B9DB-5E40-45C4-B8DB-660D6DAE0225}" type="pres">
      <dgm:prSet presAssocID="{D5707FE6-65AE-4860-9486-B54BB1779037}" presName="parTx" presStyleLbl="revTx" presStyleIdx="0" presStyleCnt="3">
        <dgm:presLayoutVars>
          <dgm:chMax val="0"/>
          <dgm:chPref val="0"/>
        </dgm:presLayoutVars>
      </dgm:prSet>
      <dgm:spPr/>
    </dgm:pt>
    <dgm:pt modelId="{7737FADE-CFD1-44B5-91F9-3B3758F19BB2}" type="pres">
      <dgm:prSet presAssocID="{42CF7878-BCE5-4744-830F-195BF4F5AA2D}" presName="sibTrans" presStyleCnt="0"/>
      <dgm:spPr/>
    </dgm:pt>
    <dgm:pt modelId="{467995D2-5EE0-4098-AD2A-75101A852750}" type="pres">
      <dgm:prSet presAssocID="{E94821B5-9B77-4653-8F34-693E3FBA971B}" presName="compNode" presStyleCnt="0"/>
      <dgm:spPr/>
    </dgm:pt>
    <dgm:pt modelId="{3F1F4987-4DB8-4699-925D-851651DD901A}" type="pres">
      <dgm:prSet presAssocID="{E94821B5-9B77-4653-8F34-693E3FBA971B}" presName="bgRect" presStyleLbl="bgShp" presStyleIdx="1" presStyleCnt="3"/>
      <dgm:spPr/>
    </dgm:pt>
    <dgm:pt modelId="{1D64908C-5482-4B56-96D5-1678017CADA5}" type="pres">
      <dgm:prSet presAssocID="{E94821B5-9B77-4653-8F34-693E3FBA971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7538EF95-DD91-47D6-B9F4-37B547735060}" type="pres">
      <dgm:prSet presAssocID="{E94821B5-9B77-4653-8F34-693E3FBA971B}" presName="spaceRect" presStyleCnt="0"/>
      <dgm:spPr/>
    </dgm:pt>
    <dgm:pt modelId="{4B5C6A9E-11FC-4237-A879-5CE3CE6FC222}" type="pres">
      <dgm:prSet presAssocID="{E94821B5-9B77-4653-8F34-693E3FBA971B}" presName="parTx" presStyleLbl="revTx" presStyleIdx="1" presStyleCnt="3">
        <dgm:presLayoutVars>
          <dgm:chMax val="0"/>
          <dgm:chPref val="0"/>
        </dgm:presLayoutVars>
      </dgm:prSet>
      <dgm:spPr/>
    </dgm:pt>
    <dgm:pt modelId="{FDE5376D-1878-43F6-B116-CE0E388BFCE6}" type="pres">
      <dgm:prSet presAssocID="{68FA2418-A4CD-4FA8-8CEE-7DA7461F62BD}" presName="sibTrans" presStyleCnt="0"/>
      <dgm:spPr/>
    </dgm:pt>
    <dgm:pt modelId="{E88CC9F5-BEA6-4DB0-89A3-A092CF8F9B73}" type="pres">
      <dgm:prSet presAssocID="{D0C59F0A-4850-422F-8DF5-0AA4ED4CF95A}" presName="compNode" presStyleCnt="0"/>
      <dgm:spPr/>
    </dgm:pt>
    <dgm:pt modelId="{AEAA7263-13D1-4CA2-B8E8-F1FD1859D9D6}" type="pres">
      <dgm:prSet presAssocID="{D0C59F0A-4850-422F-8DF5-0AA4ED4CF95A}" presName="bgRect" presStyleLbl="bgShp" presStyleIdx="2" presStyleCnt="3"/>
      <dgm:spPr/>
    </dgm:pt>
    <dgm:pt modelId="{8CAEADFA-F78A-4443-B9F6-66E9EB7E63EE}" type="pres">
      <dgm:prSet presAssocID="{D0C59F0A-4850-422F-8DF5-0AA4ED4CF95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ceiver"/>
        </a:ext>
      </dgm:extLst>
    </dgm:pt>
    <dgm:pt modelId="{4ED374A7-3DCE-403B-8320-E92C00D774DA}" type="pres">
      <dgm:prSet presAssocID="{D0C59F0A-4850-422F-8DF5-0AA4ED4CF95A}" presName="spaceRect" presStyleCnt="0"/>
      <dgm:spPr/>
    </dgm:pt>
    <dgm:pt modelId="{FBFDF5BB-90BE-4F00-B60B-C94444546CCC}" type="pres">
      <dgm:prSet presAssocID="{D0C59F0A-4850-422F-8DF5-0AA4ED4CF95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A845C724-BD70-488E-BAB7-B35EF74E598B}" type="presOf" srcId="{D5707FE6-65AE-4860-9486-B54BB1779037}" destId="{08A1B9DB-5E40-45C4-B8DB-660D6DAE0225}" srcOrd="0" destOrd="0" presId="urn:microsoft.com/office/officeart/2018/2/layout/IconVerticalSolidList"/>
    <dgm:cxn modelId="{394AC636-89A5-4761-B32D-FFD043A30178}" type="presOf" srcId="{D0C59F0A-4850-422F-8DF5-0AA4ED4CF95A}" destId="{FBFDF5BB-90BE-4F00-B60B-C94444546CCC}" srcOrd="0" destOrd="0" presId="urn:microsoft.com/office/officeart/2018/2/layout/IconVerticalSolidList"/>
    <dgm:cxn modelId="{AB5C9786-F090-41E2-979F-8CA55E461274}" srcId="{E42648AC-ECA8-4BE8-A4CB-C85675E9CDFD}" destId="{D5707FE6-65AE-4860-9486-B54BB1779037}" srcOrd="0" destOrd="0" parTransId="{662CEF7B-C8A5-4836-A580-E2BD2647EBFB}" sibTransId="{42CF7878-BCE5-4744-830F-195BF4F5AA2D}"/>
    <dgm:cxn modelId="{DEE2B087-7AB8-4A7B-845E-0AD5BBE10E22}" type="presOf" srcId="{E42648AC-ECA8-4BE8-A4CB-C85675E9CDFD}" destId="{3EFA9BEE-3AD7-4EB2-816B-A032A249916B}" srcOrd="0" destOrd="0" presId="urn:microsoft.com/office/officeart/2018/2/layout/IconVerticalSolidList"/>
    <dgm:cxn modelId="{58A38A8F-FF8F-424A-B0D3-5CCC4FEBF5E4}" type="presOf" srcId="{E94821B5-9B77-4653-8F34-693E3FBA971B}" destId="{4B5C6A9E-11FC-4237-A879-5CE3CE6FC222}" srcOrd="0" destOrd="0" presId="urn:microsoft.com/office/officeart/2018/2/layout/IconVerticalSolidList"/>
    <dgm:cxn modelId="{BE57A394-46C3-4078-860F-9296761A0B43}" srcId="{E42648AC-ECA8-4BE8-A4CB-C85675E9CDFD}" destId="{D0C59F0A-4850-422F-8DF5-0AA4ED4CF95A}" srcOrd="2" destOrd="0" parTransId="{33375E83-CF1E-4A25-A7FB-DDC43C36C592}" sibTransId="{07F1F491-55E9-4F5E-82EA-C105B89C2B71}"/>
    <dgm:cxn modelId="{8FA0C9E0-0659-40D6-A60D-5A168FDF2B1F}" srcId="{E42648AC-ECA8-4BE8-A4CB-C85675E9CDFD}" destId="{E94821B5-9B77-4653-8F34-693E3FBA971B}" srcOrd="1" destOrd="0" parTransId="{53C45ED6-52BC-4BDE-9E5E-8B7B81CF4EAF}" sibTransId="{68FA2418-A4CD-4FA8-8CEE-7DA7461F62BD}"/>
    <dgm:cxn modelId="{9E5D4A39-EAB6-4F88-B395-E273DE134DB2}" type="presParOf" srcId="{3EFA9BEE-3AD7-4EB2-816B-A032A249916B}" destId="{AA37C223-C764-4D54-A0A9-00F04E70B249}" srcOrd="0" destOrd="0" presId="urn:microsoft.com/office/officeart/2018/2/layout/IconVerticalSolidList"/>
    <dgm:cxn modelId="{D35E3BF4-04B7-4C18-BA72-9D0FF5490831}" type="presParOf" srcId="{AA37C223-C764-4D54-A0A9-00F04E70B249}" destId="{9CC21E90-1EFD-4363-B4BD-6319E3D5C015}" srcOrd="0" destOrd="0" presId="urn:microsoft.com/office/officeart/2018/2/layout/IconVerticalSolidList"/>
    <dgm:cxn modelId="{3ADF22BD-38EA-4411-9E02-1BE6DCD80551}" type="presParOf" srcId="{AA37C223-C764-4D54-A0A9-00F04E70B249}" destId="{0827FD0A-7510-4508-A2B7-7CCEE718D860}" srcOrd="1" destOrd="0" presId="urn:microsoft.com/office/officeart/2018/2/layout/IconVerticalSolidList"/>
    <dgm:cxn modelId="{1FCB2667-F7EB-452C-A773-7A72B9ACB2E6}" type="presParOf" srcId="{AA37C223-C764-4D54-A0A9-00F04E70B249}" destId="{264BF8C9-7DF6-4B16-BEA9-3CEBE68C26C2}" srcOrd="2" destOrd="0" presId="urn:microsoft.com/office/officeart/2018/2/layout/IconVerticalSolidList"/>
    <dgm:cxn modelId="{E4A8C9E0-211C-4858-B669-4742F22F833C}" type="presParOf" srcId="{AA37C223-C764-4D54-A0A9-00F04E70B249}" destId="{08A1B9DB-5E40-45C4-B8DB-660D6DAE0225}" srcOrd="3" destOrd="0" presId="urn:microsoft.com/office/officeart/2018/2/layout/IconVerticalSolidList"/>
    <dgm:cxn modelId="{A694018E-CD52-438F-B43A-12FE845F59D3}" type="presParOf" srcId="{3EFA9BEE-3AD7-4EB2-816B-A032A249916B}" destId="{7737FADE-CFD1-44B5-91F9-3B3758F19BB2}" srcOrd="1" destOrd="0" presId="urn:microsoft.com/office/officeart/2018/2/layout/IconVerticalSolidList"/>
    <dgm:cxn modelId="{0109B17D-069E-4A30-9B7F-3BB7E209A354}" type="presParOf" srcId="{3EFA9BEE-3AD7-4EB2-816B-A032A249916B}" destId="{467995D2-5EE0-4098-AD2A-75101A852750}" srcOrd="2" destOrd="0" presId="urn:microsoft.com/office/officeart/2018/2/layout/IconVerticalSolidList"/>
    <dgm:cxn modelId="{C40C9474-F699-4AA3-ADF1-3419FC447C2D}" type="presParOf" srcId="{467995D2-5EE0-4098-AD2A-75101A852750}" destId="{3F1F4987-4DB8-4699-925D-851651DD901A}" srcOrd="0" destOrd="0" presId="urn:microsoft.com/office/officeart/2018/2/layout/IconVerticalSolidList"/>
    <dgm:cxn modelId="{592F378D-6183-481F-A1A9-C594C30C7EC0}" type="presParOf" srcId="{467995D2-5EE0-4098-AD2A-75101A852750}" destId="{1D64908C-5482-4B56-96D5-1678017CADA5}" srcOrd="1" destOrd="0" presId="urn:microsoft.com/office/officeart/2018/2/layout/IconVerticalSolidList"/>
    <dgm:cxn modelId="{E1E597F3-2F18-4705-9E43-80D76DD1448F}" type="presParOf" srcId="{467995D2-5EE0-4098-AD2A-75101A852750}" destId="{7538EF95-DD91-47D6-B9F4-37B547735060}" srcOrd="2" destOrd="0" presId="urn:microsoft.com/office/officeart/2018/2/layout/IconVerticalSolidList"/>
    <dgm:cxn modelId="{575C1646-9BE5-4888-98A7-1D6852CB0382}" type="presParOf" srcId="{467995D2-5EE0-4098-AD2A-75101A852750}" destId="{4B5C6A9E-11FC-4237-A879-5CE3CE6FC222}" srcOrd="3" destOrd="0" presId="urn:microsoft.com/office/officeart/2018/2/layout/IconVerticalSolidList"/>
    <dgm:cxn modelId="{B4E11AFC-86BF-4BCE-95B8-C13CC5C0F37C}" type="presParOf" srcId="{3EFA9BEE-3AD7-4EB2-816B-A032A249916B}" destId="{FDE5376D-1878-43F6-B116-CE0E388BFCE6}" srcOrd="3" destOrd="0" presId="urn:microsoft.com/office/officeart/2018/2/layout/IconVerticalSolidList"/>
    <dgm:cxn modelId="{BB8428A1-D9B9-4B10-AE3F-4754E42D7FE4}" type="presParOf" srcId="{3EFA9BEE-3AD7-4EB2-816B-A032A249916B}" destId="{E88CC9F5-BEA6-4DB0-89A3-A092CF8F9B73}" srcOrd="4" destOrd="0" presId="urn:microsoft.com/office/officeart/2018/2/layout/IconVerticalSolidList"/>
    <dgm:cxn modelId="{A7D7BC9D-0C2C-4621-A6F4-A820B41CA9F1}" type="presParOf" srcId="{E88CC9F5-BEA6-4DB0-89A3-A092CF8F9B73}" destId="{AEAA7263-13D1-4CA2-B8E8-F1FD1859D9D6}" srcOrd="0" destOrd="0" presId="urn:microsoft.com/office/officeart/2018/2/layout/IconVerticalSolidList"/>
    <dgm:cxn modelId="{40A688A2-F379-4C39-9481-E8288BBE34DF}" type="presParOf" srcId="{E88CC9F5-BEA6-4DB0-89A3-A092CF8F9B73}" destId="{8CAEADFA-F78A-4443-B9F6-66E9EB7E63EE}" srcOrd="1" destOrd="0" presId="urn:microsoft.com/office/officeart/2018/2/layout/IconVerticalSolidList"/>
    <dgm:cxn modelId="{26C335B0-5998-424E-AD40-B6B26648909E}" type="presParOf" srcId="{E88CC9F5-BEA6-4DB0-89A3-A092CF8F9B73}" destId="{4ED374A7-3DCE-403B-8320-E92C00D774DA}" srcOrd="2" destOrd="0" presId="urn:microsoft.com/office/officeart/2018/2/layout/IconVerticalSolidList"/>
    <dgm:cxn modelId="{AC7BF60E-FECD-494E-AD5B-845BB4690BCA}" type="presParOf" srcId="{E88CC9F5-BEA6-4DB0-89A3-A092CF8F9B73}" destId="{FBFDF5BB-90BE-4F00-B60B-C94444546CC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B60F103-73BE-43FF-A48E-1F1E56B3271E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16CC970-39D8-4619-B068-9CF92DF740D1}">
      <dgm:prSet/>
      <dgm:spPr/>
      <dgm:t>
        <a:bodyPr/>
        <a:lstStyle/>
        <a:p>
          <a:r>
            <a:rPr lang="en-US"/>
            <a:t>FEMA's definition of habitable: “safe, sanitary and functional”</a:t>
          </a:r>
        </a:p>
      </dgm:t>
    </dgm:pt>
    <dgm:pt modelId="{810B6858-DE08-4EF1-A8B4-7ECD1CCBDD96}" type="parTrans" cxnId="{96C70F5B-963F-4D62-813A-0D4876B20D04}">
      <dgm:prSet/>
      <dgm:spPr/>
      <dgm:t>
        <a:bodyPr/>
        <a:lstStyle/>
        <a:p>
          <a:endParaRPr lang="en-US"/>
        </a:p>
      </dgm:t>
    </dgm:pt>
    <dgm:pt modelId="{E192B438-AD67-4C38-88A6-21EC8DD85245}" type="sibTrans" cxnId="{96C70F5B-963F-4D62-813A-0D4876B20D04}">
      <dgm:prSet/>
      <dgm:spPr/>
      <dgm:t>
        <a:bodyPr/>
        <a:lstStyle/>
        <a:p>
          <a:endParaRPr lang="en-US"/>
        </a:p>
      </dgm:t>
    </dgm:pt>
    <dgm:pt modelId="{F191DD47-97F8-4B90-B353-2C267D7D20CC}">
      <dgm:prSet/>
      <dgm:spPr/>
      <dgm:t>
        <a:bodyPr/>
        <a:lstStyle/>
        <a:p>
          <a:r>
            <a:rPr lang="en-US"/>
            <a:t>Only applies where essential rooms are uninhabitable</a:t>
          </a:r>
        </a:p>
      </dgm:t>
    </dgm:pt>
    <dgm:pt modelId="{2F248364-3F20-4180-AD79-4FA8828ADEF2}" type="parTrans" cxnId="{F15EC016-0279-4641-96B5-5C5AE0D515FB}">
      <dgm:prSet/>
      <dgm:spPr/>
      <dgm:t>
        <a:bodyPr/>
        <a:lstStyle/>
        <a:p>
          <a:endParaRPr lang="en-US"/>
        </a:p>
      </dgm:t>
    </dgm:pt>
    <dgm:pt modelId="{7173C099-1E32-401F-84EA-45D4AB2FCD30}" type="sibTrans" cxnId="{F15EC016-0279-4641-96B5-5C5AE0D515FB}">
      <dgm:prSet/>
      <dgm:spPr/>
      <dgm:t>
        <a:bodyPr/>
        <a:lstStyle/>
        <a:p>
          <a:endParaRPr lang="en-US"/>
        </a:p>
      </dgm:t>
    </dgm:pt>
    <dgm:pt modelId="{71525050-04C9-474B-AAE1-8F42E4667100}">
      <dgm:prSet/>
      <dgm:spPr/>
      <dgm:t>
        <a:bodyPr/>
        <a:lstStyle/>
        <a:p>
          <a:r>
            <a:rPr lang="en-US"/>
            <a:t>Pre-existing damage does not prevent FEMA assistance</a:t>
          </a:r>
        </a:p>
      </dgm:t>
    </dgm:pt>
    <dgm:pt modelId="{C13FFE18-2FBA-4A9F-AC38-91C083F3FEA7}" type="parTrans" cxnId="{44CA0938-B570-4B79-A051-AFADA44BD7E6}">
      <dgm:prSet/>
      <dgm:spPr/>
      <dgm:t>
        <a:bodyPr/>
        <a:lstStyle/>
        <a:p>
          <a:endParaRPr lang="en-US"/>
        </a:p>
      </dgm:t>
    </dgm:pt>
    <dgm:pt modelId="{33C265CB-36B2-4D85-AB8A-53D55218CFBE}" type="sibTrans" cxnId="{44CA0938-B570-4B79-A051-AFADA44BD7E6}">
      <dgm:prSet/>
      <dgm:spPr/>
      <dgm:t>
        <a:bodyPr/>
        <a:lstStyle/>
        <a:p>
          <a:endParaRPr lang="en-US"/>
        </a:p>
      </dgm:t>
    </dgm:pt>
    <dgm:pt modelId="{30E35042-296E-479C-8715-0728A9D4A566}" type="pres">
      <dgm:prSet presAssocID="{1B60F103-73BE-43FF-A48E-1F1E56B3271E}" presName="vert0" presStyleCnt="0">
        <dgm:presLayoutVars>
          <dgm:dir/>
          <dgm:animOne val="branch"/>
          <dgm:animLvl val="lvl"/>
        </dgm:presLayoutVars>
      </dgm:prSet>
      <dgm:spPr/>
    </dgm:pt>
    <dgm:pt modelId="{5BB743A0-78DB-48F4-A1C7-5F9ADF00EBDF}" type="pres">
      <dgm:prSet presAssocID="{716CC970-39D8-4619-B068-9CF92DF740D1}" presName="thickLine" presStyleLbl="alignNode1" presStyleIdx="0" presStyleCnt="3"/>
      <dgm:spPr/>
    </dgm:pt>
    <dgm:pt modelId="{7805C3F4-D356-40F3-992C-9071288A4656}" type="pres">
      <dgm:prSet presAssocID="{716CC970-39D8-4619-B068-9CF92DF740D1}" presName="horz1" presStyleCnt="0"/>
      <dgm:spPr/>
    </dgm:pt>
    <dgm:pt modelId="{81576BC5-9AC1-4C47-9340-71459ABFBD73}" type="pres">
      <dgm:prSet presAssocID="{716CC970-39D8-4619-B068-9CF92DF740D1}" presName="tx1" presStyleLbl="revTx" presStyleIdx="0" presStyleCnt="3"/>
      <dgm:spPr/>
    </dgm:pt>
    <dgm:pt modelId="{DFB5CC41-EED5-45CB-A948-C9EF4F03FE9E}" type="pres">
      <dgm:prSet presAssocID="{716CC970-39D8-4619-B068-9CF92DF740D1}" presName="vert1" presStyleCnt="0"/>
      <dgm:spPr/>
    </dgm:pt>
    <dgm:pt modelId="{2C69150C-EF1F-4629-9D9D-1B1B939FF1A7}" type="pres">
      <dgm:prSet presAssocID="{F191DD47-97F8-4B90-B353-2C267D7D20CC}" presName="thickLine" presStyleLbl="alignNode1" presStyleIdx="1" presStyleCnt="3"/>
      <dgm:spPr/>
    </dgm:pt>
    <dgm:pt modelId="{96E4FBB4-0C76-4C35-AFFD-57D6A183D764}" type="pres">
      <dgm:prSet presAssocID="{F191DD47-97F8-4B90-B353-2C267D7D20CC}" presName="horz1" presStyleCnt="0"/>
      <dgm:spPr/>
    </dgm:pt>
    <dgm:pt modelId="{E1EE7C5F-4D22-4B16-AAF2-C9F21414F1C8}" type="pres">
      <dgm:prSet presAssocID="{F191DD47-97F8-4B90-B353-2C267D7D20CC}" presName="tx1" presStyleLbl="revTx" presStyleIdx="1" presStyleCnt="3"/>
      <dgm:spPr/>
    </dgm:pt>
    <dgm:pt modelId="{5F8F9FE3-F1B6-409C-ABA4-2321F2CAC4C9}" type="pres">
      <dgm:prSet presAssocID="{F191DD47-97F8-4B90-B353-2C267D7D20CC}" presName="vert1" presStyleCnt="0"/>
      <dgm:spPr/>
    </dgm:pt>
    <dgm:pt modelId="{C69A51FF-2561-4A05-9DF4-3B238A91704B}" type="pres">
      <dgm:prSet presAssocID="{71525050-04C9-474B-AAE1-8F42E4667100}" presName="thickLine" presStyleLbl="alignNode1" presStyleIdx="2" presStyleCnt="3"/>
      <dgm:spPr/>
    </dgm:pt>
    <dgm:pt modelId="{6B30C9F5-765C-4141-B1A0-06293A7316E8}" type="pres">
      <dgm:prSet presAssocID="{71525050-04C9-474B-AAE1-8F42E4667100}" presName="horz1" presStyleCnt="0"/>
      <dgm:spPr/>
    </dgm:pt>
    <dgm:pt modelId="{4637BE28-0E62-4953-A341-E939AF6C9869}" type="pres">
      <dgm:prSet presAssocID="{71525050-04C9-474B-AAE1-8F42E4667100}" presName="tx1" presStyleLbl="revTx" presStyleIdx="2" presStyleCnt="3"/>
      <dgm:spPr/>
    </dgm:pt>
    <dgm:pt modelId="{50C44F3A-791B-4450-81C1-6953A3031969}" type="pres">
      <dgm:prSet presAssocID="{71525050-04C9-474B-AAE1-8F42E4667100}" presName="vert1" presStyleCnt="0"/>
      <dgm:spPr/>
    </dgm:pt>
  </dgm:ptLst>
  <dgm:cxnLst>
    <dgm:cxn modelId="{10D0490B-C297-40B2-B0F5-EFAFB3BDCCB1}" type="presOf" srcId="{716CC970-39D8-4619-B068-9CF92DF740D1}" destId="{81576BC5-9AC1-4C47-9340-71459ABFBD73}" srcOrd="0" destOrd="0" presId="urn:microsoft.com/office/officeart/2008/layout/LinedList"/>
    <dgm:cxn modelId="{F15EC016-0279-4641-96B5-5C5AE0D515FB}" srcId="{1B60F103-73BE-43FF-A48E-1F1E56B3271E}" destId="{F191DD47-97F8-4B90-B353-2C267D7D20CC}" srcOrd="1" destOrd="0" parTransId="{2F248364-3F20-4180-AD79-4FA8828ADEF2}" sibTransId="{7173C099-1E32-401F-84EA-45D4AB2FCD30}"/>
    <dgm:cxn modelId="{44CA0938-B570-4B79-A051-AFADA44BD7E6}" srcId="{1B60F103-73BE-43FF-A48E-1F1E56B3271E}" destId="{71525050-04C9-474B-AAE1-8F42E4667100}" srcOrd="2" destOrd="0" parTransId="{C13FFE18-2FBA-4A9F-AC38-91C083F3FEA7}" sibTransId="{33C265CB-36B2-4D85-AB8A-53D55218CFBE}"/>
    <dgm:cxn modelId="{96C70F5B-963F-4D62-813A-0D4876B20D04}" srcId="{1B60F103-73BE-43FF-A48E-1F1E56B3271E}" destId="{716CC970-39D8-4619-B068-9CF92DF740D1}" srcOrd="0" destOrd="0" parTransId="{810B6858-DE08-4EF1-A8B4-7ECD1CCBDD96}" sibTransId="{E192B438-AD67-4C38-88A6-21EC8DD85245}"/>
    <dgm:cxn modelId="{2BE08D52-BD01-4453-A9DD-83736540D1B5}" type="presOf" srcId="{71525050-04C9-474B-AAE1-8F42E4667100}" destId="{4637BE28-0E62-4953-A341-E939AF6C9869}" srcOrd="0" destOrd="0" presId="urn:microsoft.com/office/officeart/2008/layout/LinedList"/>
    <dgm:cxn modelId="{4C27CD83-BB60-4A2B-AC83-C2C487D43EBE}" type="presOf" srcId="{1B60F103-73BE-43FF-A48E-1F1E56B3271E}" destId="{30E35042-296E-479C-8715-0728A9D4A566}" srcOrd="0" destOrd="0" presId="urn:microsoft.com/office/officeart/2008/layout/LinedList"/>
    <dgm:cxn modelId="{56C9B5D1-ABB2-44C7-8183-CAD97BDA6E37}" type="presOf" srcId="{F191DD47-97F8-4B90-B353-2C267D7D20CC}" destId="{E1EE7C5F-4D22-4B16-AAF2-C9F21414F1C8}" srcOrd="0" destOrd="0" presId="urn:microsoft.com/office/officeart/2008/layout/LinedList"/>
    <dgm:cxn modelId="{D1CE3503-4E76-430F-8215-96F6BC97C3C0}" type="presParOf" srcId="{30E35042-296E-479C-8715-0728A9D4A566}" destId="{5BB743A0-78DB-48F4-A1C7-5F9ADF00EBDF}" srcOrd="0" destOrd="0" presId="urn:microsoft.com/office/officeart/2008/layout/LinedList"/>
    <dgm:cxn modelId="{61AC2266-F169-4879-AB71-2275CD03C503}" type="presParOf" srcId="{30E35042-296E-479C-8715-0728A9D4A566}" destId="{7805C3F4-D356-40F3-992C-9071288A4656}" srcOrd="1" destOrd="0" presId="urn:microsoft.com/office/officeart/2008/layout/LinedList"/>
    <dgm:cxn modelId="{5119B15E-D16F-40CD-901D-0F3DB1DDC2C8}" type="presParOf" srcId="{7805C3F4-D356-40F3-992C-9071288A4656}" destId="{81576BC5-9AC1-4C47-9340-71459ABFBD73}" srcOrd="0" destOrd="0" presId="urn:microsoft.com/office/officeart/2008/layout/LinedList"/>
    <dgm:cxn modelId="{D6E35101-4DBB-4B6C-B107-B9C2062A71C9}" type="presParOf" srcId="{7805C3F4-D356-40F3-992C-9071288A4656}" destId="{DFB5CC41-EED5-45CB-A948-C9EF4F03FE9E}" srcOrd="1" destOrd="0" presId="urn:microsoft.com/office/officeart/2008/layout/LinedList"/>
    <dgm:cxn modelId="{90BE9327-0C09-48AA-A39F-0A6D544E1D6B}" type="presParOf" srcId="{30E35042-296E-479C-8715-0728A9D4A566}" destId="{2C69150C-EF1F-4629-9D9D-1B1B939FF1A7}" srcOrd="2" destOrd="0" presId="urn:microsoft.com/office/officeart/2008/layout/LinedList"/>
    <dgm:cxn modelId="{7D10DAB7-3268-47BC-8568-A3F8F2E1AA69}" type="presParOf" srcId="{30E35042-296E-479C-8715-0728A9D4A566}" destId="{96E4FBB4-0C76-4C35-AFFD-57D6A183D764}" srcOrd="3" destOrd="0" presId="urn:microsoft.com/office/officeart/2008/layout/LinedList"/>
    <dgm:cxn modelId="{5047FB98-8E82-4622-9708-E8F7253A6AB9}" type="presParOf" srcId="{96E4FBB4-0C76-4C35-AFFD-57D6A183D764}" destId="{E1EE7C5F-4D22-4B16-AAF2-C9F21414F1C8}" srcOrd="0" destOrd="0" presId="urn:microsoft.com/office/officeart/2008/layout/LinedList"/>
    <dgm:cxn modelId="{4C200227-C654-4EE9-9E1B-FA1C16DCB207}" type="presParOf" srcId="{96E4FBB4-0C76-4C35-AFFD-57D6A183D764}" destId="{5F8F9FE3-F1B6-409C-ABA4-2321F2CAC4C9}" srcOrd="1" destOrd="0" presId="urn:microsoft.com/office/officeart/2008/layout/LinedList"/>
    <dgm:cxn modelId="{F2F5F0B6-C832-4CDB-A6F5-48AC6550FC41}" type="presParOf" srcId="{30E35042-296E-479C-8715-0728A9D4A566}" destId="{C69A51FF-2561-4A05-9DF4-3B238A91704B}" srcOrd="4" destOrd="0" presId="urn:microsoft.com/office/officeart/2008/layout/LinedList"/>
    <dgm:cxn modelId="{8E119262-D4B6-4431-892D-B9E22603F337}" type="presParOf" srcId="{30E35042-296E-479C-8715-0728A9D4A566}" destId="{6B30C9F5-765C-4141-B1A0-06293A7316E8}" srcOrd="5" destOrd="0" presId="urn:microsoft.com/office/officeart/2008/layout/LinedList"/>
    <dgm:cxn modelId="{A3241640-F629-4808-ADA5-507BD0422F3F}" type="presParOf" srcId="{6B30C9F5-765C-4141-B1A0-06293A7316E8}" destId="{4637BE28-0E62-4953-A341-E939AF6C9869}" srcOrd="0" destOrd="0" presId="urn:microsoft.com/office/officeart/2008/layout/LinedList"/>
    <dgm:cxn modelId="{346C3C13-C689-4F47-AE75-7E6938F2378D}" type="presParOf" srcId="{6B30C9F5-765C-4141-B1A0-06293A7316E8}" destId="{50C44F3A-791B-4450-81C1-6953A303196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DDD8886-3EFD-4DBC-A62C-B2838802AB8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50BC2CE-8E72-4021-B6F4-11A42E669BFD}">
      <dgm:prSet/>
      <dgm:spPr/>
      <dgm:t>
        <a:bodyPr/>
        <a:lstStyle/>
        <a:p>
          <a:r>
            <a:rPr lang="en-US"/>
            <a:t>Contractor estimates and receipts</a:t>
          </a:r>
        </a:p>
      </dgm:t>
    </dgm:pt>
    <dgm:pt modelId="{12B191E6-59EC-464E-9630-F608177887EF}" type="parTrans" cxnId="{3AEF0667-1D07-45D1-9D9F-409A3F58776D}">
      <dgm:prSet/>
      <dgm:spPr/>
      <dgm:t>
        <a:bodyPr/>
        <a:lstStyle/>
        <a:p>
          <a:endParaRPr lang="en-US"/>
        </a:p>
      </dgm:t>
    </dgm:pt>
    <dgm:pt modelId="{8C77AB3E-00EF-41C6-875B-ABC704AB8B2A}" type="sibTrans" cxnId="{3AEF0667-1D07-45D1-9D9F-409A3F58776D}">
      <dgm:prSet/>
      <dgm:spPr/>
      <dgm:t>
        <a:bodyPr/>
        <a:lstStyle/>
        <a:p>
          <a:endParaRPr lang="en-US"/>
        </a:p>
      </dgm:t>
    </dgm:pt>
    <dgm:pt modelId="{7E310DFE-19EB-4DC7-8748-FD7FD8B9C23C}">
      <dgm:prSet/>
      <dgm:spPr/>
      <dgm:t>
        <a:bodyPr/>
        <a:lstStyle/>
        <a:p>
          <a:r>
            <a:rPr lang="en-US"/>
            <a:t>Submit contractor questionnaire regarding damage</a:t>
          </a:r>
        </a:p>
      </dgm:t>
    </dgm:pt>
    <dgm:pt modelId="{FF3BF37F-E0B6-441D-BB29-118B338B6E09}" type="parTrans" cxnId="{0CAC4CC0-FE80-4311-ADE9-9490E1458A19}">
      <dgm:prSet/>
      <dgm:spPr/>
      <dgm:t>
        <a:bodyPr/>
        <a:lstStyle/>
        <a:p>
          <a:endParaRPr lang="en-US"/>
        </a:p>
      </dgm:t>
    </dgm:pt>
    <dgm:pt modelId="{B44C3EF8-4609-48B5-9B8A-D0A4B6E3C566}" type="sibTrans" cxnId="{0CAC4CC0-FE80-4311-ADE9-9490E1458A19}">
      <dgm:prSet/>
      <dgm:spPr/>
      <dgm:t>
        <a:bodyPr/>
        <a:lstStyle/>
        <a:p>
          <a:endParaRPr lang="en-US"/>
        </a:p>
      </dgm:t>
    </dgm:pt>
    <dgm:pt modelId="{0C25F2D7-5851-43BC-B617-816C918C5557}">
      <dgm:prSet/>
      <dgm:spPr/>
      <dgm:t>
        <a:bodyPr/>
        <a:lstStyle/>
        <a:p>
          <a:r>
            <a:rPr lang="en-US"/>
            <a:t>FEMA may interview contractors by phone</a:t>
          </a:r>
        </a:p>
      </dgm:t>
    </dgm:pt>
    <dgm:pt modelId="{22B1F0E3-67BA-4FC5-A4DB-8A787C846E34}" type="parTrans" cxnId="{D3A81E17-F17E-4597-9A48-7DD747A4A231}">
      <dgm:prSet/>
      <dgm:spPr/>
      <dgm:t>
        <a:bodyPr/>
        <a:lstStyle/>
        <a:p>
          <a:endParaRPr lang="en-US"/>
        </a:p>
      </dgm:t>
    </dgm:pt>
    <dgm:pt modelId="{1D730468-E1F0-41F3-B0ED-AF8E92D5DE01}" type="sibTrans" cxnId="{D3A81E17-F17E-4597-9A48-7DD747A4A231}">
      <dgm:prSet/>
      <dgm:spPr/>
      <dgm:t>
        <a:bodyPr/>
        <a:lstStyle/>
        <a:p>
          <a:endParaRPr lang="en-US"/>
        </a:p>
      </dgm:t>
    </dgm:pt>
    <dgm:pt modelId="{27B0C7B1-DFCF-48FB-83E5-520D7E8193AB}">
      <dgm:prSet/>
      <dgm:spPr/>
      <dgm:t>
        <a:bodyPr/>
        <a:lstStyle/>
        <a:p>
          <a:r>
            <a:rPr lang="en-US"/>
            <a:t>Photographs</a:t>
          </a:r>
        </a:p>
      </dgm:t>
    </dgm:pt>
    <dgm:pt modelId="{233BAA12-E216-4C85-AC62-2A191277CBE4}" type="parTrans" cxnId="{3BCD76F3-709F-488F-8346-74744C8574E4}">
      <dgm:prSet/>
      <dgm:spPr/>
      <dgm:t>
        <a:bodyPr/>
        <a:lstStyle/>
        <a:p>
          <a:endParaRPr lang="en-US"/>
        </a:p>
      </dgm:t>
    </dgm:pt>
    <dgm:pt modelId="{8A1982FB-6B1E-45AB-99E3-0F1EF34E43AF}" type="sibTrans" cxnId="{3BCD76F3-709F-488F-8346-74744C8574E4}">
      <dgm:prSet/>
      <dgm:spPr/>
      <dgm:t>
        <a:bodyPr/>
        <a:lstStyle/>
        <a:p>
          <a:endParaRPr lang="en-US"/>
        </a:p>
      </dgm:t>
    </dgm:pt>
    <dgm:pt modelId="{A275D066-775B-48AD-810E-BC62DCDDB0CB}">
      <dgm:prSet/>
      <dgm:spPr/>
      <dgm:t>
        <a:bodyPr/>
        <a:lstStyle/>
        <a:p>
          <a:r>
            <a:rPr lang="en-US"/>
            <a:t>State or local inspection reports</a:t>
          </a:r>
        </a:p>
      </dgm:t>
    </dgm:pt>
    <dgm:pt modelId="{1A75D306-4E8F-4E5B-B9A9-4EC60EBD666F}" type="parTrans" cxnId="{772A5F88-43DC-449A-9E4A-6E5C30CDC61F}">
      <dgm:prSet/>
      <dgm:spPr/>
      <dgm:t>
        <a:bodyPr/>
        <a:lstStyle/>
        <a:p>
          <a:endParaRPr lang="en-US"/>
        </a:p>
      </dgm:t>
    </dgm:pt>
    <dgm:pt modelId="{165D1D91-ED62-4B47-85E2-B85BCC519251}" type="sibTrans" cxnId="{772A5F88-43DC-449A-9E4A-6E5C30CDC61F}">
      <dgm:prSet/>
      <dgm:spPr/>
      <dgm:t>
        <a:bodyPr/>
        <a:lstStyle/>
        <a:p>
          <a:endParaRPr lang="en-US"/>
        </a:p>
      </dgm:t>
    </dgm:pt>
    <dgm:pt modelId="{04F90CA6-9805-4753-B216-D8B4E5CEAF1A}">
      <dgm:prSet/>
      <dgm:spPr/>
      <dgm:t>
        <a:bodyPr/>
        <a:lstStyle/>
        <a:p>
          <a:r>
            <a:rPr lang="en-US"/>
            <a:t>FEMA's inspection report</a:t>
          </a:r>
        </a:p>
      </dgm:t>
    </dgm:pt>
    <dgm:pt modelId="{3F05E770-88E8-4BCD-8654-6251D3B05006}" type="parTrans" cxnId="{75423D84-16C5-4FD2-BEBA-170AC41FF964}">
      <dgm:prSet/>
      <dgm:spPr/>
      <dgm:t>
        <a:bodyPr/>
        <a:lstStyle/>
        <a:p>
          <a:endParaRPr lang="en-US"/>
        </a:p>
      </dgm:t>
    </dgm:pt>
    <dgm:pt modelId="{8D845E21-C0EF-410D-9BAD-E9E3C2866122}" type="sibTrans" cxnId="{75423D84-16C5-4FD2-BEBA-170AC41FF964}">
      <dgm:prSet/>
      <dgm:spPr/>
      <dgm:t>
        <a:bodyPr/>
        <a:lstStyle/>
        <a:p>
          <a:endParaRPr lang="en-US"/>
        </a:p>
      </dgm:t>
    </dgm:pt>
    <dgm:pt modelId="{0D708E27-4EFD-467E-B4F6-44AAE8E5AFCF}">
      <dgm:prSet/>
      <dgm:spPr/>
      <dgm:t>
        <a:bodyPr/>
        <a:lstStyle/>
        <a:p>
          <a:r>
            <a:rPr lang="en-US"/>
            <a:t>FEMA can re-inspect</a:t>
          </a:r>
        </a:p>
      </dgm:t>
    </dgm:pt>
    <dgm:pt modelId="{FFC58450-D953-47FF-8AA2-EE99810F92ED}" type="parTrans" cxnId="{95108B63-9C79-4868-884D-CA1159EAFD9D}">
      <dgm:prSet/>
      <dgm:spPr/>
      <dgm:t>
        <a:bodyPr/>
        <a:lstStyle/>
        <a:p>
          <a:endParaRPr lang="en-US"/>
        </a:p>
      </dgm:t>
    </dgm:pt>
    <dgm:pt modelId="{BAF196AC-ABCC-489E-9352-6710B53BC780}" type="sibTrans" cxnId="{95108B63-9C79-4868-884D-CA1159EAFD9D}">
      <dgm:prSet/>
      <dgm:spPr/>
      <dgm:t>
        <a:bodyPr/>
        <a:lstStyle/>
        <a:p>
          <a:endParaRPr lang="en-US"/>
        </a:p>
      </dgm:t>
    </dgm:pt>
    <dgm:pt modelId="{46E4219C-A94D-44BF-9282-789458A70EAD}" type="pres">
      <dgm:prSet presAssocID="{4DDD8886-3EFD-4DBC-A62C-B2838802AB8A}" presName="root" presStyleCnt="0">
        <dgm:presLayoutVars>
          <dgm:dir/>
          <dgm:resizeHandles val="exact"/>
        </dgm:presLayoutVars>
      </dgm:prSet>
      <dgm:spPr/>
    </dgm:pt>
    <dgm:pt modelId="{FDAA79ED-6DBD-4EB4-B3B1-B09010A587E7}" type="pres">
      <dgm:prSet presAssocID="{150BC2CE-8E72-4021-B6F4-11A42E669BFD}" presName="compNode" presStyleCnt="0"/>
      <dgm:spPr/>
    </dgm:pt>
    <dgm:pt modelId="{A44C484C-807C-4655-A1B3-94D1A8C31FE8}" type="pres">
      <dgm:prSet presAssocID="{150BC2CE-8E72-4021-B6F4-11A42E669BFD}" presName="bgRect" presStyleLbl="bgShp" presStyleIdx="0" presStyleCnt="4"/>
      <dgm:spPr/>
    </dgm:pt>
    <dgm:pt modelId="{5E660DE9-77F1-4F3E-94EC-ACDED67C8C5D}" type="pres">
      <dgm:prSet presAssocID="{150BC2CE-8E72-4021-B6F4-11A42E669BF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B3AD90C7-2C67-4CEC-9FDA-27EEAA4FB2AD}" type="pres">
      <dgm:prSet presAssocID="{150BC2CE-8E72-4021-B6F4-11A42E669BFD}" presName="spaceRect" presStyleCnt="0"/>
      <dgm:spPr/>
    </dgm:pt>
    <dgm:pt modelId="{2B7846D1-F8E0-426D-A812-CF58A711940E}" type="pres">
      <dgm:prSet presAssocID="{150BC2CE-8E72-4021-B6F4-11A42E669BFD}" presName="parTx" presStyleLbl="revTx" presStyleIdx="0" presStyleCnt="6">
        <dgm:presLayoutVars>
          <dgm:chMax val="0"/>
          <dgm:chPref val="0"/>
        </dgm:presLayoutVars>
      </dgm:prSet>
      <dgm:spPr/>
    </dgm:pt>
    <dgm:pt modelId="{845737E7-A1A5-4FDC-AED0-943A33152F21}" type="pres">
      <dgm:prSet presAssocID="{150BC2CE-8E72-4021-B6F4-11A42E669BFD}" presName="desTx" presStyleLbl="revTx" presStyleIdx="1" presStyleCnt="6">
        <dgm:presLayoutVars/>
      </dgm:prSet>
      <dgm:spPr/>
    </dgm:pt>
    <dgm:pt modelId="{C8CA3321-BDBB-43F8-AB4C-5CE2502BFADA}" type="pres">
      <dgm:prSet presAssocID="{8C77AB3E-00EF-41C6-875B-ABC704AB8B2A}" presName="sibTrans" presStyleCnt="0"/>
      <dgm:spPr/>
    </dgm:pt>
    <dgm:pt modelId="{CC0E94B1-DC36-4377-90D6-5963FB944EE5}" type="pres">
      <dgm:prSet presAssocID="{27B0C7B1-DFCF-48FB-83E5-520D7E8193AB}" presName="compNode" presStyleCnt="0"/>
      <dgm:spPr/>
    </dgm:pt>
    <dgm:pt modelId="{BAD7865E-BB2B-4D2C-9E65-59C08482BC2E}" type="pres">
      <dgm:prSet presAssocID="{27B0C7B1-DFCF-48FB-83E5-520D7E8193AB}" presName="bgRect" presStyleLbl="bgShp" presStyleIdx="1" presStyleCnt="4"/>
      <dgm:spPr/>
    </dgm:pt>
    <dgm:pt modelId="{09583856-ED9D-4C5B-9E1A-9BBB4B67E552}" type="pres">
      <dgm:prSet presAssocID="{27B0C7B1-DFCF-48FB-83E5-520D7E8193A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mages"/>
        </a:ext>
      </dgm:extLst>
    </dgm:pt>
    <dgm:pt modelId="{D0A5FF42-C305-4F5E-B709-0E422D33FF1B}" type="pres">
      <dgm:prSet presAssocID="{27B0C7B1-DFCF-48FB-83E5-520D7E8193AB}" presName="spaceRect" presStyleCnt="0"/>
      <dgm:spPr/>
    </dgm:pt>
    <dgm:pt modelId="{9A964194-6265-49C9-9B1E-BD33B167FA56}" type="pres">
      <dgm:prSet presAssocID="{27B0C7B1-DFCF-48FB-83E5-520D7E8193AB}" presName="parTx" presStyleLbl="revTx" presStyleIdx="2" presStyleCnt="6">
        <dgm:presLayoutVars>
          <dgm:chMax val="0"/>
          <dgm:chPref val="0"/>
        </dgm:presLayoutVars>
      </dgm:prSet>
      <dgm:spPr/>
    </dgm:pt>
    <dgm:pt modelId="{D3EE9F54-0AE0-4274-960E-C8904079D712}" type="pres">
      <dgm:prSet presAssocID="{8A1982FB-6B1E-45AB-99E3-0F1EF34E43AF}" presName="sibTrans" presStyleCnt="0"/>
      <dgm:spPr/>
    </dgm:pt>
    <dgm:pt modelId="{60806A8D-5B0C-4C50-88B5-54D94641F1A3}" type="pres">
      <dgm:prSet presAssocID="{A275D066-775B-48AD-810E-BC62DCDDB0CB}" presName="compNode" presStyleCnt="0"/>
      <dgm:spPr/>
    </dgm:pt>
    <dgm:pt modelId="{41164761-14F5-4501-BF9D-43A83BC3227F}" type="pres">
      <dgm:prSet presAssocID="{A275D066-775B-48AD-810E-BC62DCDDB0CB}" presName="bgRect" presStyleLbl="bgShp" presStyleIdx="2" presStyleCnt="4"/>
      <dgm:spPr/>
    </dgm:pt>
    <dgm:pt modelId="{C7FE8212-FE61-4248-B163-8DBFBD5FB58A}" type="pres">
      <dgm:prSet presAssocID="{A275D066-775B-48AD-810E-BC62DCDDB0C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FA69E8BB-0A62-44AB-BCB0-9651367908A1}" type="pres">
      <dgm:prSet presAssocID="{A275D066-775B-48AD-810E-BC62DCDDB0CB}" presName="spaceRect" presStyleCnt="0"/>
      <dgm:spPr/>
    </dgm:pt>
    <dgm:pt modelId="{D53DA1B2-EE9F-4C03-BEF4-47159E3259F6}" type="pres">
      <dgm:prSet presAssocID="{A275D066-775B-48AD-810E-BC62DCDDB0CB}" presName="parTx" presStyleLbl="revTx" presStyleIdx="3" presStyleCnt="6">
        <dgm:presLayoutVars>
          <dgm:chMax val="0"/>
          <dgm:chPref val="0"/>
        </dgm:presLayoutVars>
      </dgm:prSet>
      <dgm:spPr/>
    </dgm:pt>
    <dgm:pt modelId="{8AA7BA50-E22F-4019-BFC6-22DC48A7F2D3}" type="pres">
      <dgm:prSet presAssocID="{165D1D91-ED62-4B47-85E2-B85BCC519251}" presName="sibTrans" presStyleCnt="0"/>
      <dgm:spPr/>
    </dgm:pt>
    <dgm:pt modelId="{6EBBEDEA-D7A2-4EFE-92E9-00762BC874CE}" type="pres">
      <dgm:prSet presAssocID="{04F90CA6-9805-4753-B216-D8B4E5CEAF1A}" presName="compNode" presStyleCnt="0"/>
      <dgm:spPr/>
    </dgm:pt>
    <dgm:pt modelId="{D77CA0AC-896A-44CF-BB79-9D22D10D7CEF}" type="pres">
      <dgm:prSet presAssocID="{04F90CA6-9805-4753-B216-D8B4E5CEAF1A}" presName="bgRect" presStyleLbl="bgShp" presStyleIdx="3" presStyleCnt="4"/>
      <dgm:spPr/>
    </dgm:pt>
    <dgm:pt modelId="{B9F5F69D-3130-429C-B828-84D63F7DC098}" type="pres">
      <dgm:prSet presAssocID="{04F90CA6-9805-4753-B216-D8B4E5CEAF1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croscope"/>
        </a:ext>
      </dgm:extLst>
    </dgm:pt>
    <dgm:pt modelId="{8D2728DD-9195-43D3-B5EF-B0B3C0A6D31C}" type="pres">
      <dgm:prSet presAssocID="{04F90CA6-9805-4753-B216-D8B4E5CEAF1A}" presName="spaceRect" presStyleCnt="0"/>
      <dgm:spPr/>
    </dgm:pt>
    <dgm:pt modelId="{91AAAB6C-01BD-4433-91ED-28E102623F7F}" type="pres">
      <dgm:prSet presAssocID="{04F90CA6-9805-4753-B216-D8B4E5CEAF1A}" presName="parTx" presStyleLbl="revTx" presStyleIdx="4" presStyleCnt="6">
        <dgm:presLayoutVars>
          <dgm:chMax val="0"/>
          <dgm:chPref val="0"/>
        </dgm:presLayoutVars>
      </dgm:prSet>
      <dgm:spPr/>
    </dgm:pt>
    <dgm:pt modelId="{0B46F091-5A3F-4C46-B706-38FB365700C4}" type="pres">
      <dgm:prSet presAssocID="{04F90CA6-9805-4753-B216-D8B4E5CEAF1A}" presName="desTx" presStyleLbl="revTx" presStyleIdx="5" presStyleCnt="6">
        <dgm:presLayoutVars/>
      </dgm:prSet>
      <dgm:spPr/>
    </dgm:pt>
  </dgm:ptLst>
  <dgm:cxnLst>
    <dgm:cxn modelId="{1DC5FB0E-3A96-414F-9F6E-83C512666EE5}" type="presOf" srcId="{04F90CA6-9805-4753-B216-D8B4E5CEAF1A}" destId="{91AAAB6C-01BD-4433-91ED-28E102623F7F}" srcOrd="0" destOrd="0" presId="urn:microsoft.com/office/officeart/2018/2/layout/IconVerticalSolidList"/>
    <dgm:cxn modelId="{5ACBA211-88C3-40E1-B0C2-EA0F02ED49EA}" type="presOf" srcId="{7E310DFE-19EB-4DC7-8748-FD7FD8B9C23C}" destId="{845737E7-A1A5-4FDC-AED0-943A33152F21}" srcOrd="0" destOrd="0" presId="urn:microsoft.com/office/officeart/2018/2/layout/IconVerticalSolidList"/>
    <dgm:cxn modelId="{D3A81E17-F17E-4597-9A48-7DD747A4A231}" srcId="{150BC2CE-8E72-4021-B6F4-11A42E669BFD}" destId="{0C25F2D7-5851-43BC-B617-816C918C5557}" srcOrd="1" destOrd="0" parTransId="{22B1F0E3-67BA-4FC5-A4DB-8A787C846E34}" sibTransId="{1D730468-E1F0-41F3-B0ED-AF8E92D5DE01}"/>
    <dgm:cxn modelId="{B0978A19-769D-4819-ADF3-6EB1A33374AE}" type="presOf" srcId="{27B0C7B1-DFCF-48FB-83E5-520D7E8193AB}" destId="{9A964194-6265-49C9-9B1E-BD33B167FA56}" srcOrd="0" destOrd="0" presId="urn:microsoft.com/office/officeart/2018/2/layout/IconVerticalSolidList"/>
    <dgm:cxn modelId="{B6F19E1E-5193-4D74-97DD-843608EC5A6E}" type="presOf" srcId="{0D708E27-4EFD-467E-B4F6-44AAE8E5AFCF}" destId="{0B46F091-5A3F-4C46-B706-38FB365700C4}" srcOrd="0" destOrd="0" presId="urn:microsoft.com/office/officeart/2018/2/layout/IconVerticalSolidList"/>
    <dgm:cxn modelId="{95108B63-9C79-4868-884D-CA1159EAFD9D}" srcId="{04F90CA6-9805-4753-B216-D8B4E5CEAF1A}" destId="{0D708E27-4EFD-467E-B4F6-44AAE8E5AFCF}" srcOrd="0" destOrd="0" parTransId="{FFC58450-D953-47FF-8AA2-EE99810F92ED}" sibTransId="{BAF196AC-ABCC-489E-9352-6710B53BC780}"/>
    <dgm:cxn modelId="{3AEF0667-1D07-45D1-9D9F-409A3F58776D}" srcId="{4DDD8886-3EFD-4DBC-A62C-B2838802AB8A}" destId="{150BC2CE-8E72-4021-B6F4-11A42E669BFD}" srcOrd="0" destOrd="0" parTransId="{12B191E6-59EC-464E-9630-F608177887EF}" sibTransId="{8C77AB3E-00EF-41C6-875B-ABC704AB8B2A}"/>
    <dgm:cxn modelId="{75423D84-16C5-4FD2-BEBA-170AC41FF964}" srcId="{4DDD8886-3EFD-4DBC-A62C-B2838802AB8A}" destId="{04F90CA6-9805-4753-B216-D8B4E5CEAF1A}" srcOrd="3" destOrd="0" parTransId="{3F05E770-88E8-4BCD-8654-6251D3B05006}" sibTransId="{8D845E21-C0EF-410D-9BAD-E9E3C2866122}"/>
    <dgm:cxn modelId="{772A5F88-43DC-449A-9E4A-6E5C30CDC61F}" srcId="{4DDD8886-3EFD-4DBC-A62C-B2838802AB8A}" destId="{A275D066-775B-48AD-810E-BC62DCDDB0CB}" srcOrd="2" destOrd="0" parTransId="{1A75D306-4E8F-4E5B-B9A9-4EC60EBD666F}" sibTransId="{165D1D91-ED62-4B47-85E2-B85BCC519251}"/>
    <dgm:cxn modelId="{B6AC7F9D-2036-4255-B042-33B836256093}" type="presOf" srcId="{A275D066-775B-48AD-810E-BC62DCDDB0CB}" destId="{D53DA1B2-EE9F-4C03-BEF4-47159E3259F6}" srcOrd="0" destOrd="0" presId="urn:microsoft.com/office/officeart/2018/2/layout/IconVerticalSolidList"/>
    <dgm:cxn modelId="{C7249DB3-35A4-48C7-9CB1-AC26DF42898A}" type="presOf" srcId="{0C25F2D7-5851-43BC-B617-816C918C5557}" destId="{845737E7-A1A5-4FDC-AED0-943A33152F21}" srcOrd="0" destOrd="1" presId="urn:microsoft.com/office/officeart/2018/2/layout/IconVerticalSolidList"/>
    <dgm:cxn modelId="{0CAC4CC0-FE80-4311-ADE9-9490E1458A19}" srcId="{150BC2CE-8E72-4021-B6F4-11A42E669BFD}" destId="{7E310DFE-19EB-4DC7-8748-FD7FD8B9C23C}" srcOrd="0" destOrd="0" parTransId="{FF3BF37F-E0B6-441D-BB29-118B338B6E09}" sibTransId="{B44C3EF8-4609-48B5-9B8A-D0A4B6E3C566}"/>
    <dgm:cxn modelId="{A5D834DE-EF6F-4D4D-A5A8-2799FD11E512}" type="presOf" srcId="{150BC2CE-8E72-4021-B6F4-11A42E669BFD}" destId="{2B7846D1-F8E0-426D-A812-CF58A711940E}" srcOrd="0" destOrd="0" presId="urn:microsoft.com/office/officeart/2018/2/layout/IconVerticalSolidList"/>
    <dgm:cxn modelId="{3BCD76F3-709F-488F-8346-74744C8574E4}" srcId="{4DDD8886-3EFD-4DBC-A62C-B2838802AB8A}" destId="{27B0C7B1-DFCF-48FB-83E5-520D7E8193AB}" srcOrd="1" destOrd="0" parTransId="{233BAA12-E216-4C85-AC62-2A191277CBE4}" sibTransId="{8A1982FB-6B1E-45AB-99E3-0F1EF34E43AF}"/>
    <dgm:cxn modelId="{331EA3FE-B87A-4994-B15A-5BBBF9AC349F}" type="presOf" srcId="{4DDD8886-3EFD-4DBC-A62C-B2838802AB8A}" destId="{46E4219C-A94D-44BF-9282-789458A70EAD}" srcOrd="0" destOrd="0" presId="urn:microsoft.com/office/officeart/2018/2/layout/IconVerticalSolidList"/>
    <dgm:cxn modelId="{5CE2AF06-E4BB-43EF-B423-96B615FE1444}" type="presParOf" srcId="{46E4219C-A94D-44BF-9282-789458A70EAD}" destId="{FDAA79ED-6DBD-4EB4-B3B1-B09010A587E7}" srcOrd="0" destOrd="0" presId="urn:microsoft.com/office/officeart/2018/2/layout/IconVerticalSolidList"/>
    <dgm:cxn modelId="{2CE0FF15-8E18-4A13-A01F-2D6317875ADA}" type="presParOf" srcId="{FDAA79ED-6DBD-4EB4-B3B1-B09010A587E7}" destId="{A44C484C-807C-4655-A1B3-94D1A8C31FE8}" srcOrd="0" destOrd="0" presId="urn:microsoft.com/office/officeart/2018/2/layout/IconVerticalSolidList"/>
    <dgm:cxn modelId="{E506646B-303C-4E42-943F-3074765E4C1F}" type="presParOf" srcId="{FDAA79ED-6DBD-4EB4-B3B1-B09010A587E7}" destId="{5E660DE9-77F1-4F3E-94EC-ACDED67C8C5D}" srcOrd="1" destOrd="0" presId="urn:microsoft.com/office/officeart/2018/2/layout/IconVerticalSolidList"/>
    <dgm:cxn modelId="{F1C5BC64-5E62-4D1C-A553-C27663C6F209}" type="presParOf" srcId="{FDAA79ED-6DBD-4EB4-B3B1-B09010A587E7}" destId="{B3AD90C7-2C67-4CEC-9FDA-27EEAA4FB2AD}" srcOrd="2" destOrd="0" presId="urn:microsoft.com/office/officeart/2018/2/layout/IconVerticalSolidList"/>
    <dgm:cxn modelId="{0E6E5FAB-5227-4380-9962-36B9D474A3E6}" type="presParOf" srcId="{FDAA79ED-6DBD-4EB4-B3B1-B09010A587E7}" destId="{2B7846D1-F8E0-426D-A812-CF58A711940E}" srcOrd="3" destOrd="0" presId="urn:microsoft.com/office/officeart/2018/2/layout/IconVerticalSolidList"/>
    <dgm:cxn modelId="{915EC5FA-2BE1-4E33-B7DE-D7815078F290}" type="presParOf" srcId="{FDAA79ED-6DBD-4EB4-B3B1-B09010A587E7}" destId="{845737E7-A1A5-4FDC-AED0-943A33152F21}" srcOrd="4" destOrd="0" presId="urn:microsoft.com/office/officeart/2018/2/layout/IconVerticalSolidList"/>
    <dgm:cxn modelId="{27C6AFD0-4960-483B-8421-34938142CD3A}" type="presParOf" srcId="{46E4219C-A94D-44BF-9282-789458A70EAD}" destId="{C8CA3321-BDBB-43F8-AB4C-5CE2502BFADA}" srcOrd="1" destOrd="0" presId="urn:microsoft.com/office/officeart/2018/2/layout/IconVerticalSolidList"/>
    <dgm:cxn modelId="{32C773F9-48B4-47C1-87EF-AF7BB72E9C5B}" type="presParOf" srcId="{46E4219C-A94D-44BF-9282-789458A70EAD}" destId="{CC0E94B1-DC36-4377-90D6-5963FB944EE5}" srcOrd="2" destOrd="0" presId="urn:microsoft.com/office/officeart/2018/2/layout/IconVerticalSolidList"/>
    <dgm:cxn modelId="{EA0E606D-2483-40A9-8B5C-94CC5456CDB3}" type="presParOf" srcId="{CC0E94B1-DC36-4377-90D6-5963FB944EE5}" destId="{BAD7865E-BB2B-4D2C-9E65-59C08482BC2E}" srcOrd="0" destOrd="0" presId="urn:microsoft.com/office/officeart/2018/2/layout/IconVerticalSolidList"/>
    <dgm:cxn modelId="{4DF7567F-51CB-4BAA-BB49-A1D8F5590DD1}" type="presParOf" srcId="{CC0E94B1-DC36-4377-90D6-5963FB944EE5}" destId="{09583856-ED9D-4C5B-9E1A-9BBB4B67E552}" srcOrd="1" destOrd="0" presId="urn:microsoft.com/office/officeart/2018/2/layout/IconVerticalSolidList"/>
    <dgm:cxn modelId="{D51D23EC-72D2-450E-B1B4-E239F6E747DD}" type="presParOf" srcId="{CC0E94B1-DC36-4377-90D6-5963FB944EE5}" destId="{D0A5FF42-C305-4F5E-B709-0E422D33FF1B}" srcOrd="2" destOrd="0" presId="urn:microsoft.com/office/officeart/2018/2/layout/IconVerticalSolidList"/>
    <dgm:cxn modelId="{4618061E-B9D4-4723-93B0-1501D0EA38A1}" type="presParOf" srcId="{CC0E94B1-DC36-4377-90D6-5963FB944EE5}" destId="{9A964194-6265-49C9-9B1E-BD33B167FA56}" srcOrd="3" destOrd="0" presId="urn:microsoft.com/office/officeart/2018/2/layout/IconVerticalSolidList"/>
    <dgm:cxn modelId="{5CB2576E-8ACE-440F-B1CA-F70A0D13DD6E}" type="presParOf" srcId="{46E4219C-A94D-44BF-9282-789458A70EAD}" destId="{D3EE9F54-0AE0-4274-960E-C8904079D712}" srcOrd="3" destOrd="0" presId="urn:microsoft.com/office/officeart/2018/2/layout/IconVerticalSolidList"/>
    <dgm:cxn modelId="{9A4F84A7-E77D-4D70-B71A-509244A868B5}" type="presParOf" srcId="{46E4219C-A94D-44BF-9282-789458A70EAD}" destId="{60806A8D-5B0C-4C50-88B5-54D94641F1A3}" srcOrd="4" destOrd="0" presId="urn:microsoft.com/office/officeart/2018/2/layout/IconVerticalSolidList"/>
    <dgm:cxn modelId="{F2864461-CA0A-4842-9731-13B406CE6EC6}" type="presParOf" srcId="{60806A8D-5B0C-4C50-88B5-54D94641F1A3}" destId="{41164761-14F5-4501-BF9D-43A83BC3227F}" srcOrd="0" destOrd="0" presId="urn:microsoft.com/office/officeart/2018/2/layout/IconVerticalSolidList"/>
    <dgm:cxn modelId="{F04C0BEA-3CD1-41AE-ADA0-A9E6DDCCBEB4}" type="presParOf" srcId="{60806A8D-5B0C-4C50-88B5-54D94641F1A3}" destId="{C7FE8212-FE61-4248-B163-8DBFBD5FB58A}" srcOrd="1" destOrd="0" presId="urn:microsoft.com/office/officeart/2018/2/layout/IconVerticalSolidList"/>
    <dgm:cxn modelId="{A7F2E082-2065-488B-8CDB-890C98F101EB}" type="presParOf" srcId="{60806A8D-5B0C-4C50-88B5-54D94641F1A3}" destId="{FA69E8BB-0A62-44AB-BCB0-9651367908A1}" srcOrd="2" destOrd="0" presId="urn:microsoft.com/office/officeart/2018/2/layout/IconVerticalSolidList"/>
    <dgm:cxn modelId="{7DF5FDE1-1453-4759-851E-52820015E239}" type="presParOf" srcId="{60806A8D-5B0C-4C50-88B5-54D94641F1A3}" destId="{D53DA1B2-EE9F-4C03-BEF4-47159E3259F6}" srcOrd="3" destOrd="0" presId="urn:microsoft.com/office/officeart/2018/2/layout/IconVerticalSolidList"/>
    <dgm:cxn modelId="{A2922CF7-545B-4AB2-A44A-6670A18E1710}" type="presParOf" srcId="{46E4219C-A94D-44BF-9282-789458A70EAD}" destId="{8AA7BA50-E22F-4019-BFC6-22DC48A7F2D3}" srcOrd="5" destOrd="0" presId="urn:microsoft.com/office/officeart/2018/2/layout/IconVerticalSolidList"/>
    <dgm:cxn modelId="{5CCDFFCD-F543-4297-9DFA-19CAB54A69ED}" type="presParOf" srcId="{46E4219C-A94D-44BF-9282-789458A70EAD}" destId="{6EBBEDEA-D7A2-4EFE-92E9-00762BC874CE}" srcOrd="6" destOrd="0" presId="urn:microsoft.com/office/officeart/2018/2/layout/IconVerticalSolidList"/>
    <dgm:cxn modelId="{6679A781-10AD-45FF-85DC-9BBE0D4F57B5}" type="presParOf" srcId="{6EBBEDEA-D7A2-4EFE-92E9-00762BC874CE}" destId="{D77CA0AC-896A-44CF-BB79-9D22D10D7CEF}" srcOrd="0" destOrd="0" presId="urn:microsoft.com/office/officeart/2018/2/layout/IconVerticalSolidList"/>
    <dgm:cxn modelId="{F67C64D6-B9A9-4451-9D3A-5B7118A3B156}" type="presParOf" srcId="{6EBBEDEA-D7A2-4EFE-92E9-00762BC874CE}" destId="{B9F5F69D-3130-429C-B828-84D63F7DC098}" srcOrd="1" destOrd="0" presId="urn:microsoft.com/office/officeart/2018/2/layout/IconVerticalSolidList"/>
    <dgm:cxn modelId="{6B662278-EB2D-4251-975D-B8606F112E8D}" type="presParOf" srcId="{6EBBEDEA-D7A2-4EFE-92E9-00762BC874CE}" destId="{8D2728DD-9195-43D3-B5EF-B0B3C0A6D31C}" srcOrd="2" destOrd="0" presId="urn:microsoft.com/office/officeart/2018/2/layout/IconVerticalSolidList"/>
    <dgm:cxn modelId="{D73E7984-2BD8-4C3C-B5BC-1BAFB91A4665}" type="presParOf" srcId="{6EBBEDEA-D7A2-4EFE-92E9-00762BC874CE}" destId="{91AAAB6C-01BD-4433-91ED-28E102623F7F}" srcOrd="3" destOrd="0" presId="urn:microsoft.com/office/officeart/2018/2/layout/IconVerticalSolidList"/>
    <dgm:cxn modelId="{1BE2DC65-C4DB-421E-AEE6-EE52FF16E03F}" type="presParOf" srcId="{6EBBEDEA-D7A2-4EFE-92E9-00762BC874CE}" destId="{0B46F091-5A3F-4C46-B706-38FB365700C4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4092FA5-00AC-45F5-A4E6-4EC0DCE9294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59332B4-77EF-4FC8-B958-107528E40F5C}">
      <dgm:prSet/>
      <dgm:spPr/>
      <dgm:t>
        <a:bodyPr/>
        <a:lstStyle/>
        <a:p>
          <a:r>
            <a:rPr lang="en-US"/>
            <a:t>The Stafford Act prohibits federal funds from covering any disaster-related need already covered by another source</a:t>
          </a:r>
        </a:p>
      </dgm:t>
    </dgm:pt>
    <dgm:pt modelId="{89542D93-5ED5-4004-BBA3-8690240B4736}" type="parTrans" cxnId="{87D84063-3AB5-4547-A07E-E7254BAA71DC}">
      <dgm:prSet/>
      <dgm:spPr/>
      <dgm:t>
        <a:bodyPr/>
        <a:lstStyle/>
        <a:p>
          <a:endParaRPr lang="en-US"/>
        </a:p>
      </dgm:t>
    </dgm:pt>
    <dgm:pt modelId="{7BAF1DDE-36BC-458C-9A60-EC0597818208}" type="sibTrans" cxnId="{87D84063-3AB5-4547-A07E-E7254BAA71DC}">
      <dgm:prSet/>
      <dgm:spPr/>
      <dgm:t>
        <a:bodyPr/>
        <a:lstStyle/>
        <a:p>
          <a:endParaRPr lang="en-US"/>
        </a:p>
      </dgm:t>
    </dgm:pt>
    <dgm:pt modelId="{4B70E793-2F0B-456D-A524-CCC0FC5B9E0F}">
      <dgm:prSet/>
      <dgm:spPr/>
      <dgm:t>
        <a:bodyPr/>
        <a:lstStyle/>
        <a:p>
          <a:r>
            <a:rPr lang="en-US" dirty="0"/>
            <a:t>For instance, if insurance funds cover the damage, FEMA may not also provide the owner funding for the same damage</a:t>
          </a:r>
        </a:p>
      </dgm:t>
    </dgm:pt>
    <dgm:pt modelId="{DEA31AA5-DAEB-406F-99A5-35110639E7C3}" type="parTrans" cxnId="{69781831-8D88-49D4-83FF-054738FB4466}">
      <dgm:prSet/>
      <dgm:spPr/>
      <dgm:t>
        <a:bodyPr/>
        <a:lstStyle/>
        <a:p>
          <a:endParaRPr lang="en-US"/>
        </a:p>
      </dgm:t>
    </dgm:pt>
    <dgm:pt modelId="{826D6030-A932-47A2-9C5F-CB456A073AC7}" type="sibTrans" cxnId="{69781831-8D88-49D4-83FF-054738FB4466}">
      <dgm:prSet/>
      <dgm:spPr/>
      <dgm:t>
        <a:bodyPr/>
        <a:lstStyle/>
        <a:p>
          <a:endParaRPr lang="en-US"/>
        </a:p>
      </dgm:t>
    </dgm:pt>
    <dgm:pt modelId="{C7E7DC37-027E-4064-A7B9-C02E128279AC}">
      <dgm:prSet/>
      <dgm:spPr/>
      <dgm:t>
        <a:bodyPr/>
        <a:lstStyle/>
        <a:p>
          <a:r>
            <a:rPr lang="en-US" dirty="0"/>
            <a:t>Duplicative funds must be repaid to FEMA</a:t>
          </a:r>
        </a:p>
      </dgm:t>
    </dgm:pt>
    <dgm:pt modelId="{B1FF61BB-F87D-4E6E-A87E-F2F33FD2BA6A}" type="parTrans" cxnId="{36CE1870-8B06-4D7D-9C94-9B8795A355BE}">
      <dgm:prSet/>
      <dgm:spPr/>
      <dgm:t>
        <a:bodyPr/>
        <a:lstStyle/>
        <a:p>
          <a:endParaRPr lang="en-US"/>
        </a:p>
      </dgm:t>
    </dgm:pt>
    <dgm:pt modelId="{5ECCCD1C-0771-400F-A86D-73B0A569E18F}" type="sibTrans" cxnId="{36CE1870-8B06-4D7D-9C94-9B8795A355BE}">
      <dgm:prSet/>
      <dgm:spPr/>
      <dgm:t>
        <a:bodyPr/>
        <a:lstStyle/>
        <a:p>
          <a:endParaRPr lang="en-US"/>
        </a:p>
      </dgm:t>
    </dgm:pt>
    <dgm:pt modelId="{75012DA9-4AA5-49AC-ADE7-237D721CCADF}">
      <dgm:prSet/>
      <dgm:spPr/>
      <dgm:t>
        <a:bodyPr/>
        <a:lstStyle/>
        <a:p>
          <a:r>
            <a:rPr lang="en-US"/>
            <a:t>Keep receipts!</a:t>
          </a:r>
        </a:p>
      </dgm:t>
    </dgm:pt>
    <dgm:pt modelId="{D5C9D248-1E4E-4EAF-B5DF-BC96A8E16983}" type="parTrans" cxnId="{99C9F899-AB6D-47DE-BF81-00019FE0924E}">
      <dgm:prSet/>
      <dgm:spPr/>
      <dgm:t>
        <a:bodyPr/>
        <a:lstStyle/>
        <a:p>
          <a:endParaRPr lang="en-US"/>
        </a:p>
      </dgm:t>
    </dgm:pt>
    <dgm:pt modelId="{AABF0223-A7E8-4F7E-982F-4CFACF56F3AD}" type="sibTrans" cxnId="{99C9F899-AB6D-47DE-BF81-00019FE0924E}">
      <dgm:prSet/>
      <dgm:spPr/>
      <dgm:t>
        <a:bodyPr/>
        <a:lstStyle/>
        <a:p>
          <a:endParaRPr lang="en-US"/>
        </a:p>
      </dgm:t>
    </dgm:pt>
    <dgm:pt modelId="{66913090-CCAD-40F3-BA3D-3F484A5BFA0D}" type="pres">
      <dgm:prSet presAssocID="{D4092FA5-00AC-45F5-A4E6-4EC0DCE9294D}" presName="root" presStyleCnt="0">
        <dgm:presLayoutVars>
          <dgm:dir/>
          <dgm:resizeHandles val="exact"/>
        </dgm:presLayoutVars>
      </dgm:prSet>
      <dgm:spPr/>
    </dgm:pt>
    <dgm:pt modelId="{D9B237D6-A7A2-4793-B89A-B33A42B7B800}" type="pres">
      <dgm:prSet presAssocID="{659332B4-77EF-4FC8-B958-107528E40F5C}" presName="compNode" presStyleCnt="0"/>
      <dgm:spPr/>
    </dgm:pt>
    <dgm:pt modelId="{4A5F1C14-09A8-4E1D-820C-158AE1316434}" type="pres">
      <dgm:prSet presAssocID="{659332B4-77EF-4FC8-B958-107528E40F5C}" presName="bgRect" presStyleLbl="bgShp" presStyleIdx="0" presStyleCnt="4"/>
      <dgm:spPr/>
    </dgm:pt>
    <dgm:pt modelId="{EFA7758E-8632-43A6-A70D-65E6F4378DDD}" type="pres">
      <dgm:prSet presAssocID="{659332B4-77EF-4FC8-B958-107528E40F5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96E64DE5-A09C-431C-B12D-8FF34C1C222F}" type="pres">
      <dgm:prSet presAssocID="{659332B4-77EF-4FC8-B958-107528E40F5C}" presName="spaceRect" presStyleCnt="0"/>
      <dgm:spPr/>
    </dgm:pt>
    <dgm:pt modelId="{48EF8D83-450D-437E-82DF-8702026DDAF1}" type="pres">
      <dgm:prSet presAssocID="{659332B4-77EF-4FC8-B958-107528E40F5C}" presName="parTx" presStyleLbl="revTx" presStyleIdx="0" presStyleCnt="4">
        <dgm:presLayoutVars>
          <dgm:chMax val="0"/>
          <dgm:chPref val="0"/>
        </dgm:presLayoutVars>
      </dgm:prSet>
      <dgm:spPr/>
    </dgm:pt>
    <dgm:pt modelId="{0FC9BB0A-997E-4443-9E55-E2116C0408B9}" type="pres">
      <dgm:prSet presAssocID="{7BAF1DDE-36BC-458C-9A60-EC0597818208}" presName="sibTrans" presStyleCnt="0"/>
      <dgm:spPr/>
    </dgm:pt>
    <dgm:pt modelId="{9321BF6D-FEC5-446C-B90A-5249313047C5}" type="pres">
      <dgm:prSet presAssocID="{4B70E793-2F0B-456D-A524-CCC0FC5B9E0F}" presName="compNode" presStyleCnt="0"/>
      <dgm:spPr/>
    </dgm:pt>
    <dgm:pt modelId="{9DEDFAD4-B6F0-4E02-A466-86A8026E6246}" type="pres">
      <dgm:prSet presAssocID="{4B70E793-2F0B-456D-A524-CCC0FC5B9E0F}" presName="bgRect" presStyleLbl="bgShp" presStyleIdx="1" presStyleCnt="4"/>
      <dgm:spPr/>
    </dgm:pt>
    <dgm:pt modelId="{A13DEDA9-F6FE-4D5C-A75D-3EA6867FA112}" type="pres">
      <dgm:prSet presAssocID="{4B70E793-2F0B-456D-A524-CCC0FC5B9E0F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uro"/>
        </a:ext>
      </dgm:extLst>
    </dgm:pt>
    <dgm:pt modelId="{9E1A03F4-DA1F-4B08-90CC-E0EBA9B400BF}" type="pres">
      <dgm:prSet presAssocID="{4B70E793-2F0B-456D-A524-CCC0FC5B9E0F}" presName="spaceRect" presStyleCnt="0"/>
      <dgm:spPr/>
    </dgm:pt>
    <dgm:pt modelId="{61358D9B-683C-4C7C-A748-315D96A87AC1}" type="pres">
      <dgm:prSet presAssocID="{4B70E793-2F0B-456D-A524-CCC0FC5B9E0F}" presName="parTx" presStyleLbl="revTx" presStyleIdx="1" presStyleCnt="4">
        <dgm:presLayoutVars>
          <dgm:chMax val="0"/>
          <dgm:chPref val="0"/>
        </dgm:presLayoutVars>
      </dgm:prSet>
      <dgm:spPr/>
    </dgm:pt>
    <dgm:pt modelId="{5028006A-7DBC-461F-B7DD-E7544793B9DA}" type="pres">
      <dgm:prSet presAssocID="{826D6030-A932-47A2-9C5F-CB456A073AC7}" presName="sibTrans" presStyleCnt="0"/>
      <dgm:spPr/>
    </dgm:pt>
    <dgm:pt modelId="{C2FB0AF6-1667-4C2C-80C0-616091469662}" type="pres">
      <dgm:prSet presAssocID="{C7E7DC37-027E-4064-A7B9-C02E128279AC}" presName="compNode" presStyleCnt="0"/>
      <dgm:spPr/>
    </dgm:pt>
    <dgm:pt modelId="{31A08644-DB5F-4151-8F02-54AA28347C00}" type="pres">
      <dgm:prSet presAssocID="{C7E7DC37-027E-4064-A7B9-C02E128279AC}" presName="bgRect" presStyleLbl="bgShp" presStyleIdx="2" presStyleCnt="4"/>
      <dgm:spPr/>
    </dgm:pt>
    <dgm:pt modelId="{06AC03DD-43E8-434B-85C5-9F4F7A7691D7}" type="pres">
      <dgm:prSet presAssocID="{C7E7DC37-027E-4064-A7B9-C02E128279A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edit card"/>
        </a:ext>
      </dgm:extLst>
    </dgm:pt>
    <dgm:pt modelId="{C733A474-7B48-4929-B811-1DD2E63ADF71}" type="pres">
      <dgm:prSet presAssocID="{C7E7DC37-027E-4064-A7B9-C02E128279AC}" presName="spaceRect" presStyleCnt="0"/>
      <dgm:spPr/>
    </dgm:pt>
    <dgm:pt modelId="{BB960EB0-8D4E-4B4F-8641-C1A090197870}" type="pres">
      <dgm:prSet presAssocID="{C7E7DC37-027E-4064-A7B9-C02E128279AC}" presName="parTx" presStyleLbl="revTx" presStyleIdx="2" presStyleCnt="4">
        <dgm:presLayoutVars>
          <dgm:chMax val="0"/>
          <dgm:chPref val="0"/>
        </dgm:presLayoutVars>
      </dgm:prSet>
      <dgm:spPr/>
    </dgm:pt>
    <dgm:pt modelId="{F3866E7A-7662-49AC-BEC6-CFE850ECEA7C}" type="pres">
      <dgm:prSet presAssocID="{5ECCCD1C-0771-400F-A86D-73B0A569E18F}" presName="sibTrans" presStyleCnt="0"/>
      <dgm:spPr/>
    </dgm:pt>
    <dgm:pt modelId="{21C13811-9645-47A1-B9E4-B4181B202BB9}" type="pres">
      <dgm:prSet presAssocID="{75012DA9-4AA5-49AC-ADE7-237D721CCADF}" presName="compNode" presStyleCnt="0"/>
      <dgm:spPr/>
    </dgm:pt>
    <dgm:pt modelId="{63979D5A-D5E9-4CE3-AEF1-092E60213BCC}" type="pres">
      <dgm:prSet presAssocID="{75012DA9-4AA5-49AC-ADE7-237D721CCADF}" presName="bgRect" presStyleLbl="bgShp" presStyleIdx="3" presStyleCnt="4"/>
      <dgm:spPr/>
    </dgm:pt>
    <dgm:pt modelId="{ED776209-05A3-4D70-AC95-AFE11473A3F3}" type="pres">
      <dgm:prSet presAssocID="{75012DA9-4AA5-49AC-ADE7-237D721CCAD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 Check"/>
        </a:ext>
      </dgm:extLst>
    </dgm:pt>
    <dgm:pt modelId="{590A46A0-F1ED-4563-B2DA-3E47BAC95743}" type="pres">
      <dgm:prSet presAssocID="{75012DA9-4AA5-49AC-ADE7-237D721CCADF}" presName="spaceRect" presStyleCnt="0"/>
      <dgm:spPr/>
    </dgm:pt>
    <dgm:pt modelId="{5A4335A1-DBD9-46D5-8F0F-0F82030BDEC1}" type="pres">
      <dgm:prSet presAssocID="{75012DA9-4AA5-49AC-ADE7-237D721CCADF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69781831-8D88-49D4-83FF-054738FB4466}" srcId="{D4092FA5-00AC-45F5-A4E6-4EC0DCE9294D}" destId="{4B70E793-2F0B-456D-A524-CCC0FC5B9E0F}" srcOrd="1" destOrd="0" parTransId="{DEA31AA5-DAEB-406F-99A5-35110639E7C3}" sibTransId="{826D6030-A932-47A2-9C5F-CB456A073AC7}"/>
    <dgm:cxn modelId="{87D84063-3AB5-4547-A07E-E7254BAA71DC}" srcId="{D4092FA5-00AC-45F5-A4E6-4EC0DCE9294D}" destId="{659332B4-77EF-4FC8-B958-107528E40F5C}" srcOrd="0" destOrd="0" parTransId="{89542D93-5ED5-4004-BBA3-8690240B4736}" sibTransId="{7BAF1DDE-36BC-458C-9A60-EC0597818208}"/>
    <dgm:cxn modelId="{D83E416C-AABB-4004-B132-0EF8CF46424A}" type="presOf" srcId="{D4092FA5-00AC-45F5-A4E6-4EC0DCE9294D}" destId="{66913090-CCAD-40F3-BA3D-3F484A5BFA0D}" srcOrd="0" destOrd="0" presId="urn:microsoft.com/office/officeart/2018/2/layout/IconVerticalSolidList"/>
    <dgm:cxn modelId="{36CE1870-8B06-4D7D-9C94-9B8795A355BE}" srcId="{D4092FA5-00AC-45F5-A4E6-4EC0DCE9294D}" destId="{C7E7DC37-027E-4064-A7B9-C02E128279AC}" srcOrd="2" destOrd="0" parTransId="{B1FF61BB-F87D-4E6E-A87E-F2F33FD2BA6A}" sibTransId="{5ECCCD1C-0771-400F-A86D-73B0A569E18F}"/>
    <dgm:cxn modelId="{D4330198-E002-4419-BED2-7726FF083EFF}" type="presOf" srcId="{4B70E793-2F0B-456D-A524-CCC0FC5B9E0F}" destId="{61358D9B-683C-4C7C-A748-315D96A87AC1}" srcOrd="0" destOrd="0" presId="urn:microsoft.com/office/officeart/2018/2/layout/IconVerticalSolidList"/>
    <dgm:cxn modelId="{99C9F899-AB6D-47DE-BF81-00019FE0924E}" srcId="{D4092FA5-00AC-45F5-A4E6-4EC0DCE9294D}" destId="{75012DA9-4AA5-49AC-ADE7-237D721CCADF}" srcOrd="3" destOrd="0" parTransId="{D5C9D248-1E4E-4EAF-B5DF-BC96A8E16983}" sibTransId="{AABF0223-A7E8-4F7E-982F-4CFACF56F3AD}"/>
    <dgm:cxn modelId="{A660C8A3-F051-40B1-B6D3-CE4152F2FB13}" type="presOf" srcId="{75012DA9-4AA5-49AC-ADE7-237D721CCADF}" destId="{5A4335A1-DBD9-46D5-8F0F-0F82030BDEC1}" srcOrd="0" destOrd="0" presId="urn:microsoft.com/office/officeart/2018/2/layout/IconVerticalSolidList"/>
    <dgm:cxn modelId="{A6D2F4C6-4E96-4A6E-84D1-280E5D1CDD36}" type="presOf" srcId="{659332B4-77EF-4FC8-B958-107528E40F5C}" destId="{48EF8D83-450D-437E-82DF-8702026DDAF1}" srcOrd="0" destOrd="0" presId="urn:microsoft.com/office/officeart/2018/2/layout/IconVerticalSolidList"/>
    <dgm:cxn modelId="{4798DAEB-DDD9-4859-B0F1-BB3B939AC99F}" type="presOf" srcId="{C7E7DC37-027E-4064-A7B9-C02E128279AC}" destId="{BB960EB0-8D4E-4B4F-8641-C1A090197870}" srcOrd="0" destOrd="0" presId="urn:microsoft.com/office/officeart/2018/2/layout/IconVerticalSolidList"/>
    <dgm:cxn modelId="{047E7221-AC27-4AD0-9A86-25ABD1B05E2E}" type="presParOf" srcId="{66913090-CCAD-40F3-BA3D-3F484A5BFA0D}" destId="{D9B237D6-A7A2-4793-B89A-B33A42B7B800}" srcOrd="0" destOrd="0" presId="urn:microsoft.com/office/officeart/2018/2/layout/IconVerticalSolidList"/>
    <dgm:cxn modelId="{916DB028-A104-424D-BF14-FC7A04FBC523}" type="presParOf" srcId="{D9B237D6-A7A2-4793-B89A-B33A42B7B800}" destId="{4A5F1C14-09A8-4E1D-820C-158AE1316434}" srcOrd="0" destOrd="0" presId="urn:microsoft.com/office/officeart/2018/2/layout/IconVerticalSolidList"/>
    <dgm:cxn modelId="{6AEFE3DB-1C7A-45DF-B82B-A306A7D2484B}" type="presParOf" srcId="{D9B237D6-A7A2-4793-B89A-B33A42B7B800}" destId="{EFA7758E-8632-43A6-A70D-65E6F4378DDD}" srcOrd="1" destOrd="0" presId="urn:microsoft.com/office/officeart/2018/2/layout/IconVerticalSolidList"/>
    <dgm:cxn modelId="{2BF8E561-D972-4909-80D0-F3E9A8808328}" type="presParOf" srcId="{D9B237D6-A7A2-4793-B89A-B33A42B7B800}" destId="{96E64DE5-A09C-431C-B12D-8FF34C1C222F}" srcOrd="2" destOrd="0" presId="urn:microsoft.com/office/officeart/2018/2/layout/IconVerticalSolidList"/>
    <dgm:cxn modelId="{BE3DC616-1CA4-4403-B6D2-CBF4C7BCE474}" type="presParOf" srcId="{D9B237D6-A7A2-4793-B89A-B33A42B7B800}" destId="{48EF8D83-450D-437E-82DF-8702026DDAF1}" srcOrd="3" destOrd="0" presId="urn:microsoft.com/office/officeart/2018/2/layout/IconVerticalSolidList"/>
    <dgm:cxn modelId="{4A3A726B-F6A8-4399-9184-B0D8CCFAA4D5}" type="presParOf" srcId="{66913090-CCAD-40F3-BA3D-3F484A5BFA0D}" destId="{0FC9BB0A-997E-4443-9E55-E2116C0408B9}" srcOrd="1" destOrd="0" presId="urn:microsoft.com/office/officeart/2018/2/layout/IconVerticalSolidList"/>
    <dgm:cxn modelId="{BC865F80-8B10-4E7B-A000-008BE08B094B}" type="presParOf" srcId="{66913090-CCAD-40F3-BA3D-3F484A5BFA0D}" destId="{9321BF6D-FEC5-446C-B90A-5249313047C5}" srcOrd="2" destOrd="0" presId="urn:microsoft.com/office/officeart/2018/2/layout/IconVerticalSolidList"/>
    <dgm:cxn modelId="{C787E62E-AB8B-4CCB-A6E7-CB56B5E899AF}" type="presParOf" srcId="{9321BF6D-FEC5-446C-B90A-5249313047C5}" destId="{9DEDFAD4-B6F0-4E02-A466-86A8026E6246}" srcOrd="0" destOrd="0" presId="urn:microsoft.com/office/officeart/2018/2/layout/IconVerticalSolidList"/>
    <dgm:cxn modelId="{F3152797-07AF-4DC4-8F5D-DB7D76D02444}" type="presParOf" srcId="{9321BF6D-FEC5-446C-B90A-5249313047C5}" destId="{A13DEDA9-F6FE-4D5C-A75D-3EA6867FA112}" srcOrd="1" destOrd="0" presId="urn:microsoft.com/office/officeart/2018/2/layout/IconVerticalSolidList"/>
    <dgm:cxn modelId="{1CF3FA93-FAF0-4F96-9245-DDE9FFE3F8A6}" type="presParOf" srcId="{9321BF6D-FEC5-446C-B90A-5249313047C5}" destId="{9E1A03F4-DA1F-4B08-90CC-E0EBA9B400BF}" srcOrd="2" destOrd="0" presId="urn:microsoft.com/office/officeart/2018/2/layout/IconVerticalSolidList"/>
    <dgm:cxn modelId="{BC08C7F6-4430-4983-AC82-EC5455AD234F}" type="presParOf" srcId="{9321BF6D-FEC5-446C-B90A-5249313047C5}" destId="{61358D9B-683C-4C7C-A748-315D96A87AC1}" srcOrd="3" destOrd="0" presId="urn:microsoft.com/office/officeart/2018/2/layout/IconVerticalSolidList"/>
    <dgm:cxn modelId="{5545861E-0EFB-498B-BA89-BD38C585DF54}" type="presParOf" srcId="{66913090-CCAD-40F3-BA3D-3F484A5BFA0D}" destId="{5028006A-7DBC-461F-B7DD-E7544793B9DA}" srcOrd="3" destOrd="0" presId="urn:microsoft.com/office/officeart/2018/2/layout/IconVerticalSolidList"/>
    <dgm:cxn modelId="{AF87A222-7DC2-450F-B750-74D14DBF0A7C}" type="presParOf" srcId="{66913090-CCAD-40F3-BA3D-3F484A5BFA0D}" destId="{C2FB0AF6-1667-4C2C-80C0-616091469662}" srcOrd="4" destOrd="0" presId="urn:microsoft.com/office/officeart/2018/2/layout/IconVerticalSolidList"/>
    <dgm:cxn modelId="{744906E9-C1D2-460F-AC68-CA377969DBB9}" type="presParOf" srcId="{C2FB0AF6-1667-4C2C-80C0-616091469662}" destId="{31A08644-DB5F-4151-8F02-54AA28347C00}" srcOrd="0" destOrd="0" presId="urn:microsoft.com/office/officeart/2018/2/layout/IconVerticalSolidList"/>
    <dgm:cxn modelId="{A24E541C-ACAF-43AC-934B-7534786F584C}" type="presParOf" srcId="{C2FB0AF6-1667-4C2C-80C0-616091469662}" destId="{06AC03DD-43E8-434B-85C5-9F4F7A7691D7}" srcOrd="1" destOrd="0" presId="urn:microsoft.com/office/officeart/2018/2/layout/IconVerticalSolidList"/>
    <dgm:cxn modelId="{3191CFA7-BB91-4CAF-AA60-CCDB2870C1CA}" type="presParOf" srcId="{C2FB0AF6-1667-4C2C-80C0-616091469662}" destId="{C733A474-7B48-4929-B811-1DD2E63ADF71}" srcOrd="2" destOrd="0" presId="urn:microsoft.com/office/officeart/2018/2/layout/IconVerticalSolidList"/>
    <dgm:cxn modelId="{75CD30BD-97AD-4FC1-99C3-BB0B0A6431A2}" type="presParOf" srcId="{C2FB0AF6-1667-4C2C-80C0-616091469662}" destId="{BB960EB0-8D4E-4B4F-8641-C1A090197870}" srcOrd="3" destOrd="0" presId="urn:microsoft.com/office/officeart/2018/2/layout/IconVerticalSolidList"/>
    <dgm:cxn modelId="{FC0F3E0D-C7FF-44B8-8A36-4962F53CECB5}" type="presParOf" srcId="{66913090-CCAD-40F3-BA3D-3F484A5BFA0D}" destId="{F3866E7A-7662-49AC-BEC6-CFE850ECEA7C}" srcOrd="5" destOrd="0" presId="urn:microsoft.com/office/officeart/2018/2/layout/IconVerticalSolidList"/>
    <dgm:cxn modelId="{1654BABB-98FA-4143-8A93-630E64637ABC}" type="presParOf" srcId="{66913090-CCAD-40F3-BA3D-3F484A5BFA0D}" destId="{21C13811-9645-47A1-B9E4-B4181B202BB9}" srcOrd="6" destOrd="0" presId="urn:microsoft.com/office/officeart/2018/2/layout/IconVerticalSolidList"/>
    <dgm:cxn modelId="{BCDF8DAA-FBF6-425D-9E5D-E7FF9002C106}" type="presParOf" srcId="{21C13811-9645-47A1-B9E4-B4181B202BB9}" destId="{63979D5A-D5E9-4CE3-AEF1-092E60213BCC}" srcOrd="0" destOrd="0" presId="urn:microsoft.com/office/officeart/2018/2/layout/IconVerticalSolidList"/>
    <dgm:cxn modelId="{7F65400A-C528-44F5-9B85-4D24C5D3CD31}" type="presParOf" srcId="{21C13811-9645-47A1-B9E4-B4181B202BB9}" destId="{ED776209-05A3-4D70-AC95-AFE11473A3F3}" srcOrd="1" destOrd="0" presId="urn:microsoft.com/office/officeart/2018/2/layout/IconVerticalSolidList"/>
    <dgm:cxn modelId="{D8594107-1B12-4BA0-80E3-4DB70AE215A2}" type="presParOf" srcId="{21C13811-9645-47A1-B9E4-B4181B202BB9}" destId="{590A46A0-F1ED-4563-B2DA-3E47BAC95743}" srcOrd="2" destOrd="0" presId="urn:microsoft.com/office/officeart/2018/2/layout/IconVerticalSolidList"/>
    <dgm:cxn modelId="{919A2451-33E8-4361-A992-527CECE15082}" type="presParOf" srcId="{21C13811-9645-47A1-B9E4-B4181B202BB9}" destId="{5A4335A1-DBD9-46D5-8F0F-0F82030BDEC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A3E870-1F07-4ECC-A153-B43378EBB9C5}">
      <dsp:nvSpPr>
        <dsp:cNvPr id="0" name=""/>
        <dsp:cNvSpPr/>
      </dsp:nvSpPr>
      <dsp:spPr>
        <a:xfrm>
          <a:off x="0" y="476"/>
          <a:ext cx="6261100" cy="65617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81AD81-E773-4D8A-BBE6-B4890E206857}">
      <dsp:nvSpPr>
        <dsp:cNvPr id="0" name=""/>
        <dsp:cNvSpPr/>
      </dsp:nvSpPr>
      <dsp:spPr>
        <a:xfrm>
          <a:off x="198494" y="148116"/>
          <a:ext cx="360898" cy="36089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98BE36-308B-4591-8A0A-522A375890B7}">
      <dsp:nvSpPr>
        <dsp:cNvPr id="0" name=""/>
        <dsp:cNvSpPr/>
      </dsp:nvSpPr>
      <dsp:spPr>
        <a:xfrm>
          <a:off x="757886" y="476"/>
          <a:ext cx="5503213" cy="656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446" tIns="69446" rIns="69446" bIns="6944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Home repair assistance</a:t>
          </a:r>
        </a:p>
      </dsp:txBody>
      <dsp:txXfrm>
        <a:off x="757886" y="476"/>
        <a:ext cx="5503213" cy="656179"/>
      </dsp:txXfrm>
    </dsp:sp>
    <dsp:sp modelId="{4722A4CC-0517-442E-A721-EB28979D7B2A}">
      <dsp:nvSpPr>
        <dsp:cNvPr id="0" name=""/>
        <dsp:cNvSpPr/>
      </dsp:nvSpPr>
      <dsp:spPr>
        <a:xfrm>
          <a:off x="0" y="820700"/>
          <a:ext cx="6261100" cy="65617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113772-8E68-48A4-B381-E0BC1425EEA2}">
      <dsp:nvSpPr>
        <dsp:cNvPr id="0" name=""/>
        <dsp:cNvSpPr/>
      </dsp:nvSpPr>
      <dsp:spPr>
        <a:xfrm>
          <a:off x="198494" y="968340"/>
          <a:ext cx="360898" cy="36089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AD599E-EE2D-4965-B06F-98CB07FADFC3}">
      <dsp:nvSpPr>
        <dsp:cNvPr id="0" name=""/>
        <dsp:cNvSpPr/>
      </dsp:nvSpPr>
      <dsp:spPr>
        <a:xfrm>
          <a:off x="757886" y="820700"/>
          <a:ext cx="5503213" cy="656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446" tIns="69446" rIns="69446" bIns="6944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Rental, lodging, or displacement assistance</a:t>
          </a:r>
        </a:p>
      </dsp:txBody>
      <dsp:txXfrm>
        <a:off x="757886" y="820700"/>
        <a:ext cx="5503213" cy="656179"/>
      </dsp:txXfrm>
    </dsp:sp>
    <dsp:sp modelId="{535A3A7D-3D65-4BBB-AF7D-4127CAAE136A}">
      <dsp:nvSpPr>
        <dsp:cNvPr id="0" name=""/>
        <dsp:cNvSpPr/>
      </dsp:nvSpPr>
      <dsp:spPr>
        <a:xfrm>
          <a:off x="0" y="1640924"/>
          <a:ext cx="6261100" cy="65617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82DAC3-3D76-4E27-8EB6-51B500209A00}">
      <dsp:nvSpPr>
        <dsp:cNvPr id="0" name=""/>
        <dsp:cNvSpPr/>
      </dsp:nvSpPr>
      <dsp:spPr>
        <a:xfrm>
          <a:off x="198494" y="1788564"/>
          <a:ext cx="360898" cy="36089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0BCD36-1626-42F9-B24F-5E69297446B4}">
      <dsp:nvSpPr>
        <dsp:cNvPr id="0" name=""/>
        <dsp:cNvSpPr/>
      </dsp:nvSpPr>
      <dsp:spPr>
        <a:xfrm>
          <a:off x="757886" y="1640924"/>
          <a:ext cx="5503213" cy="656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446" tIns="69446" rIns="69446" bIns="6944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Transportation/Vehicle repair assistance</a:t>
          </a:r>
        </a:p>
      </dsp:txBody>
      <dsp:txXfrm>
        <a:off x="757886" y="1640924"/>
        <a:ext cx="5503213" cy="656179"/>
      </dsp:txXfrm>
    </dsp:sp>
    <dsp:sp modelId="{549DDC6B-443A-47C7-B28F-E4EE23864D56}">
      <dsp:nvSpPr>
        <dsp:cNvPr id="0" name=""/>
        <dsp:cNvSpPr/>
      </dsp:nvSpPr>
      <dsp:spPr>
        <a:xfrm>
          <a:off x="0" y="2461147"/>
          <a:ext cx="6261100" cy="65617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B4CF8B-CFCC-4732-8EA7-A24B5D6FE1E4}">
      <dsp:nvSpPr>
        <dsp:cNvPr id="0" name=""/>
        <dsp:cNvSpPr/>
      </dsp:nvSpPr>
      <dsp:spPr>
        <a:xfrm>
          <a:off x="198494" y="2608788"/>
          <a:ext cx="360898" cy="36089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793742-85A4-42BA-8E11-ABC59D334010}">
      <dsp:nvSpPr>
        <dsp:cNvPr id="0" name=""/>
        <dsp:cNvSpPr/>
      </dsp:nvSpPr>
      <dsp:spPr>
        <a:xfrm>
          <a:off x="757886" y="2461147"/>
          <a:ext cx="5503213" cy="656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446" tIns="69446" rIns="69446" bIns="6944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Personal property repair and replacement</a:t>
          </a:r>
        </a:p>
      </dsp:txBody>
      <dsp:txXfrm>
        <a:off x="757886" y="2461147"/>
        <a:ext cx="5503213" cy="656179"/>
      </dsp:txXfrm>
    </dsp:sp>
    <dsp:sp modelId="{DBB5F2E0-829B-4908-8D71-DF339A3A04BD}">
      <dsp:nvSpPr>
        <dsp:cNvPr id="0" name=""/>
        <dsp:cNvSpPr/>
      </dsp:nvSpPr>
      <dsp:spPr>
        <a:xfrm>
          <a:off x="0" y="3281371"/>
          <a:ext cx="6261100" cy="65617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B6B62D-DC2B-48FE-8D1D-5F30D2695245}">
      <dsp:nvSpPr>
        <dsp:cNvPr id="0" name=""/>
        <dsp:cNvSpPr/>
      </dsp:nvSpPr>
      <dsp:spPr>
        <a:xfrm>
          <a:off x="198494" y="3429012"/>
          <a:ext cx="360898" cy="36089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004296-96C3-4460-BE63-78DCF0B8F808}">
      <dsp:nvSpPr>
        <dsp:cNvPr id="0" name=""/>
        <dsp:cNvSpPr/>
      </dsp:nvSpPr>
      <dsp:spPr>
        <a:xfrm>
          <a:off x="757886" y="3281371"/>
          <a:ext cx="5503213" cy="656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446" tIns="69446" rIns="69446" bIns="6944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Medical, dental and funeral expenses</a:t>
          </a:r>
        </a:p>
      </dsp:txBody>
      <dsp:txXfrm>
        <a:off x="757886" y="3281371"/>
        <a:ext cx="5503213" cy="656179"/>
      </dsp:txXfrm>
    </dsp:sp>
    <dsp:sp modelId="{6C4F2B9C-4C3F-4986-8F6C-F534ABDAC7E3}">
      <dsp:nvSpPr>
        <dsp:cNvPr id="0" name=""/>
        <dsp:cNvSpPr/>
      </dsp:nvSpPr>
      <dsp:spPr>
        <a:xfrm>
          <a:off x="0" y="4101595"/>
          <a:ext cx="6261100" cy="65617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9E68A8-E385-4F22-9AA5-CD6418E86DDF}">
      <dsp:nvSpPr>
        <dsp:cNvPr id="0" name=""/>
        <dsp:cNvSpPr/>
      </dsp:nvSpPr>
      <dsp:spPr>
        <a:xfrm>
          <a:off x="198494" y="4249235"/>
          <a:ext cx="360898" cy="360898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F793EF-C1ED-4DC1-BD6E-49025DC253D5}">
      <dsp:nvSpPr>
        <dsp:cNvPr id="0" name=""/>
        <dsp:cNvSpPr/>
      </dsp:nvSpPr>
      <dsp:spPr>
        <a:xfrm>
          <a:off x="757886" y="4101595"/>
          <a:ext cx="5503213" cy="656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446" tIns="69446" rIns="69446" bIns="6944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Other "necessary expenses and serious needs“</a:t>
          </a:r>
        </a:p>
      </dsp:txBody>
      <dsp:txXfrm>
        <a:off x="757886" y="4101595"/>
        <a:ext cx="5503213" cy="656179"/>
      </dsp:txXfrm>
    </dsp:sp>
    <dsp:sp modelId="{542945EC-8379-48E6-808D-B5FE914AA757}">
      <dsp:nvSpPr>
        <dsp:cNvPr id="0" name=""/>
        <dsp:cNvSpPr/>
      </dsp:nvSpPr>
      <dsp:spPr>
        <a:xfrm>
          <a:off x="0" y="4921819"/>
          <a:ext cx="6261100" cy="65617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F4959B-3E63-4910-96CA-CE3BA3FD533D}">
      <dsp:nvSpPr>
        <dsp:cNvPr id="0" name=""/>
        <dsp:cNvSpPr/>
      </dsp:nvSpPr>
      <dsp:spPr>
        <a:xfrm>
          <a:off x="198494" y="5069459"/>
          <a:ext cx="360898" cy="360898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A8F7AF-7D71-4B74-94B5-618B3F2C3C90}">
      <dsp:nvSpPr>
        <dsp:cNvPr id="0" name=""/>
        <dsp:cNvSpPr/>
      </dsp:nvSpPr>
      <dsp:spPr>
        <a:xfrm>
          <a:off x="757886" y="4921819"/>
          <a:ext cx="5503213" cy="656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446" tIns="69446" rIns="69446" bIns="6944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New: serious needs assistance of $750</a:t>
          </a:r>
        </a:p>
      </dsp:txBody>
      <dsp:txXfrm>
        <a:off x="757886" y="4921819"/>
        <a:ext cx="5503213" cy="6561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5F535A-6680-497E-9834-35F0E58B6584}">
      <dsp:nvSpPr>
        <dsp:cNvPr id="0" name=""/>
        <dsp:cNvSpPr/>
      </dsp:nvSpPr>
      <dsp:spPr>
        <a:xfrm>
          <a:off x="0" y="4358"/>
          <a:ext cx="6261100" cy="92829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E04C24-D536-4152-9B55-891D06F03201}">
      <dsp:nvSpPr>
        <dsp:cNvPr id="0" name=""/>
        <dsp:cNvSpPr/>
      </dsp:nvSpPr>
      <dsp:spPr>
        <a:xfrm>
          <a:off x="280808" y="213224"/>
          <a:ext cx="510561" cy="51056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E45B39-6805-4783-BF69-94999AA3F35B}">
      <dsp:nvSpPr>
        <dsp:cNvPr id="0" name=""/>
        <dsp:cNvSpPr/>
      </dsp:nvSpPr>
      <dsp:spPr>
        <a:xfrm>
          <a:off x="1072178" y="4358"/>
          <a:ext cx="5188921" cy="9282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244" tIns="98244" rIns="98244" bIns="98244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U.S. citizens, non-citizen nationals, and qualified aliens</a:t>
          </a:r>
        </a:p>
      </dsp:txBody>
      <dsp:txXfrm>
        <a:off x="1072178" y="4358"/>
        <a:ext cx="5188921" cy="928293"/>
      </dsp:txXfrm>
    </dsp:sp>
    <dsp:sp modelId="{FEF372EB-8301-4F2F-B4F6-598B1E98B0D5}">
      <dsp:nvSpPr>
        <dsp:cNvPr id="0" name=""/>
        <dsp:cNvSpPr/>
      </dsp:nvSpPr>
      <dsp:spPr>
        <a:xfrm>
          <a:off x="0" y="1164724"/>
          <a:ext cx="6261100" cy="92829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5A8039-34C3-400E-8E30-58C73994C20C}">
      <dsp:nvSpPr>
        <dsp:cNvPr id="0" name=""/>
        <dsp:cNvSpPr/>
      </dsp:nvSpPr>
      <dsp:spPr>
        <a:xfrm>
          <a:off x="280808" y="1373590"/>
          <a:ext cx="510561" cy="51056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F15415-03A5-4A0B-A0B4-56FF9B5B04EA}">
      <dsp:nvSpPr>
        <dsp:cNvPr id="0" name=""/>
        <dsp:cNvSpPr/>
      </dsp:nvSpPr>
      <dsp:spPr>
        <a:xfrm>
          <a:off x="1072178" y="1164724"/>
          <a:ext cx="5188921" cy="9282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244" tIns="98244" rIns="98244" bIns="98244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Applicant's identity must be verified</a:t>
          </a:r>
        </a:p>
      </dsp:txBody>
      <dsp:txXfrm>
        <a:off x="1072178" y="1164724"/>
        <a:ext cx="5188921" cy="928293"/>
      </dsp:txXfrm>
    </dsp:sp>
    <dsp:sp modelId="{92059E5C-59A1-4D98-8E5B-9524E99B4714}">
      <dsp:nvSpPr>
        <dsp:cNvPr id="0" name=""/>
        <dsp:cNvSpPr/>
      </dsp:nvSpPr>
      <dsp:spPr>
        <a:xfrm>
          <a:off x="0" y="2325090"/>
          <a:ext cx="6261100" cy="92829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7D4163-A921-4CC2-B815-13DFCCC518DC}">
      <dsp:nvSpPr>
        <dsp:cNvPr id="0" name=""/>
        <dsp:cNvSpPr/>
      </dsp:nvSpPr>
      <dsp:spPr>
        <a:xfrm>
          <a:off x="280808" y="2533956"/>
          <a:ext cx="510561" cy="51056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985A15-396E-4ADE-B6AE-A5C7E13E8440}">
      <dsp:nvSpPr>
        <dsp:cNvPr id="0" name=""/>
        <dsp:cNvSpPr/>
      </dsp:nvSpPr>
      <dsp:spPr>
        <a:xfrm>
          <a:off x="1072178" y="2325090"/>
          <a:ext cx="5188921" cy="9282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244" tIns="98244" rIns="98244" bIns="98244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Losses must be the result of a declared disaster and applicant must live in an area approved for individual assistance</a:t>
          </a:r>
        </a:p>
      </dsp:txBody>
      <dsp:txXfrm>
        <a:off x="1072178" y="2325090"/>
        <a:ext cx="5188921" cy="928293"/>
      </dsp:txXfrm>
    </dsp:sp>
    <dsp:sp modelId="{EE04B199-338F-4E01-937B-B7648D02FC5F}">
      <dsp:nvSpPr>
        <dsp:cNvPr id="0" name=""/>
        <dsp:cNvSpPr/>
      </dsp:nvSpPr>
      <dsp:spPr>
        <a:xfrm>
          <a:off x="0" y="3485457"/>
          <a:ext cx="6261100" cy="92829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216986-71D9-47A5-9640-3D175C0485BF}">
      <dsp:nvSpPr>
        <dsp:cNvPr id="0" name=""/>
        <dsp:cNvSpPr/>
      </dsp:nvSpPr>
      <dsp:spPr>
        <a:xfrm>
          <a:off x="280808" y="3694323"/>
          <a:ext cx="510561" cy="51056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5061B8-DC57-4E91-B83D-1A094530D207}">
      <dsp:nvSpPr>
        <dsp:cNvPr id="0" name=""/>
        <dsp:cNvSpPr/>
      </dsp:nvSpPr>
      <dsp:spPr>
        <a:xfrm>
          <a:off x="1072178" y="3485457"/>
          <a:ext cx="5188921" cy="9282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244" tIns="98244" rIns="98244" bIns="98244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Only losses beyond the assistance provided by private insurance or voluntary organizations can be covered by FEMA</a:t>
          </a:r>
        </a:p>
      </dsp:txBody>
      <dsp:txXfrm>
        <a:off x="1072178" y="3485457"/>
        <a:ext cx="5188921" cy="928293"/>
      </dsp:txXfrm>
    </dsp:sp>
    <dsp:sp modelId="{9B4456B9-000E-4F83-916C-D0906AFC2CB1}">
      <dsp:nvSpPr>
        <dsp:cNvPr id="0" name=""/>
        <dsp:cNvSpPr/>
      </dsp:nvSpPr>
      <dsp:spPr>
        <a:xfrm>
          <a:off x="0" y="4645823"/>
          <a:ext cx="6261100" cy="92829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601A35-488B-4969-BE92-EB3608C98EEA}">
      <dsp:nvSpPr>
        <dsp:cNvPr id="0" name=""/>
        <dsp:cNvSpPr/>
      </dsp:nvSpPr>
      <dsp:spPr>
        <a:xfrm>
          <a:off x="280808" y="4854689"/>
          <a:ext cx="510561" cy="51056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FBF452-6803-438A-990D-0D9789C8BF32}">
      <dsp:nvSpPr>
        <dsp:cNvPr id="0" name=""/>
        <dsp:cNvSpPr/>
      </dsp:nvSpPr>
      <dsp:spPr>
        <a:xfrm>
          <a:off x="1072178" y="4645823"/>
          <a:ext cx="5188921" cy="9282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244" tIns="98244" rIns="98244" bIns="98244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Note: These requirements do NOT affect ability to receive non-cash emergency assistance such as sheltering and food</a:t>
          </a:r>
        </a:p>
      </dsp:txBody>
      <dsp:txXfrm>
        <a:off x="1072178" y="4645823"/>
        <a:ext cx="5188921" cy="9282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4A54E8-07A9-40C5-A066-C6E2C93C65B4}">
      <dsp:nvSpPr>
        <dsp:cNvPr id="0" name=""/>
        <dsp:cNvSpPr/>
      </dsp:nvSpPr>
      <dsp:spPr>
        <a:xfrm>
          <a:off x="0" y="4358"/>
          <a:ext cx="6261100" cy="92829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FB4CB3-2606-4158-8BB9-83F16AAA4385}">
      <dsp:nvSpPr>
        <dsp:cNvPr id="0" name=""/>
        <dsp:cNvSpPr/>
      </dsp:nvSpPr>
      <dsp:spPr>
        <a:xfrm>
          <a:off x="280808" y="213224"/>
          <a:ext cx="510561" cy="51056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CA99C0-F53B-43E9-AE27-C82324D8CC2B}">
      <dsp:nvSpPr>
        <dsp:cNvPr id="0" name=""/>
        <dsp:cNvSpPr/>
      </dsp:nvSpPr>
      <dsp:spPr>
        <a:xfrm>
          <a:off x="1072178" y="4358"/>
          <a:ext cx="5188921" cy="9282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244" tIns="98244" rIns="98244" bIns="98244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In person at local Disaster Recovery Centers (DRCs)</a:t>
          </a:r>
        </a:p>
      </dsp:txBody>
      <dsp:txXfrm>
        <a:off x="1072178" y="4358"/>
        <a:ext cx="5188921" cy="928293"/>
      </dsp:txXfrm>
    </dsp:sp>
    <dsp:sp modelId="{FFF4F334-9035-4855-AB97-0229E0FE5DC8}">
      <dsp:nvSpPr>
        <dsp:cNvPr id="0" name=""/>
        <dsp:cNvSpPr/>
      </dsp:nvSpPr>
      <dsp:spPr>
        <a:xfrm>
          <a:off x="0" y="1164724"/>
          <a:ext cx="6261100" cy="92829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FE4375-E345-4107-854E-B94C6600FDF4}">
      <dsp:nvSpPr>
        <dsp:cNvPr id="0" name=""/>
        <dsp:cNvSpPr/>
      </dsp:nvSpPr>
      <dsp:spPr>
        <a:xfrm>
          <a:off x="280808" y="1373590"/>
          <a:ext cx="510561" cy="51056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5A7DD9-A1F5-4DA4-B342-5D416744AE0A}">
      <dsp:nvSpPr>
        <dsp:cNvPr id="0" name=""/>
        <dsp:cNvSpPr/>
      </dsp:nvSpPr>
      <dsp:spPr>
        <a:xfrm>
          <a:off x="1072178" y="1164724"/>
          <a:ext cx="5188921" cy="9282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244" tIns="98244" rIns="98244" bIns="98244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By phone at 800-621-3362</a:t>
          </a:r>
        </a:p>
      </dsp:txBody>
      <dsp:txXfrm>
        <a:off x="1072178" y="1164724"/>
        <a:ext cx="5188921" cy="928293"/>
      </dsp:txXfrm>
    </dsp:sp>
    <dsp:sp modelId="{4994505B-F752-43F9-9BFF-0942D58D2E82}">
      <dsp:nvSpPr>
        <dsp:cNvPr id="0" name=""/>
        <dsp:cNvSpPr/>
      </dsp:nvSpPr>
      <dsp:spPr>
        <a:xfrm>
          <a:off x="0" y="2325090"/>
          <a:ext cx="6261100" cy="92829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880667-D8F7-4A86-85CD-D8D2519D59FE}">
      <dsp:nvSpPr>
        <dsp:cNvPr id="0" name=""/>
        <dsp:cNvSpPr/>
      </dsp:nvSpPr>
      <dsp:spPr>
        <a:xfrm>
          <a:off x="280808" y="2533956"/>
          <a:ext cx="510561" cy="51056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9740D8-0B95-4FF6-9B7F-B0B2C172DDB5}">
      <dsp:nvSpPr>
        <dsp:cNvPr id="0" name=""/>
        <dsp:cNvSpPr/>
      </dsp:nvSpPr>
      <dsp:spPr>
        <a:xfrm>
          <a:off x="1072178" y="2325090"/>
          <a:ext cx="5188921" cy="9282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244" tIns="98244" rIns="98244" bIns="98244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Online at https://www.disasterassistance.gov</a:t>
          </a:r>
        </a:p>
      </dsp:txBody>
      <dsp:txXfrm>
        <a:off x="1072178" y="2325090"/>
        <a:ext cx="5188921" cy="928293"/>
      </dsp:txXfrm>
    </dsp:sp>
    <dsp:sp modelId="{1433C0EA-B7DD-4C90-B0EC-3E17ED3797B5}">
      <dsp:nvSpPr>
        <dsp:cNvPr id="0" name=""/>
        <dsp:cNvSpPr/>
      </dsp:nvSpPr>
      <dsp:spPr>
        <a:xfrm>
          <a:off x="0" y="3485457"/>
          <a:ext cx="6261100" cy="92829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BB0DBD-590E-4FE7-83AE-827A5420A5E7}">
      <dsp:nvSpPr>
        <dsp:cNvPr id="0" name=""/>
        <dsp:cNvSpPr/>
      </dsp:nvSpPr>
      <dsp:spPr>
        <a:xfrm>
          <a:off x="280808" y="3694323"/>
          <a:ext cx="510561" cy="51056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E1957B-9992-4A16-B4B0-4F92AA077ECF}">
      <dsp:nvSpPr>
        <dsp:cNvPr id="0" name=""/>
        <dsp:cNvSpPr/>
      </dsp:nvSpPr>
      <dsp:spPr>
        <a:xfrm>
          <a:off x="1072178" y="3485457"/>
          <a:ext cx="5188921" cy="9282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244" tIns="98244" rIns="98244" bIns="98244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Via smartphone app available at www.fema.gov or through the smartphone's app store</a:t>
          </a:r>
        </a:p>
      </dsp:txBody>
      <dsp:txXfrm>
        <a:off x="1072178" y="3485457"/>
        <a:ext cx="5188921" cy="928293"/>
      </dsp:txXfrm>
    </dsp:sp>
    <dsp:sp modelId="{A3705876-57A5-4E0F-BC15-9781F02C2DEB}">
      <dsp:nvSpPr>
        <dsp:cNvPr id="0" name=""/>
        <dsp:cNvSpPr/>
      </dsp:nvSpPr>
      <dsp:spPr>
        <a:xfrm>
          <a:off x="0" y="4645823"/>
          <a:ext cx="6261100" cy="92829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61A356-855E-48C0-9AC9-8364D7807CBC}">
      <dsp:nvSpPr>
        <dsp:cNvPr id="0" name=""/>
        <dsp:cNvSpPr/>
      </dsp:nvSpPr>
      <dsp:spPr>
        <a:xfrm>
          <a:off x="280808" y="4854689"/>
          <a:ext cx="510561" cy="51056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CD9A6D-0E7F-46EC-9E09-D93A040A6EBF}">
      <dsp:nvSpPr>
        <dsp:cNvPr id="0" name=""/>
        <dsp:cNvSpPr/>
      </dsp:nvSpPr>
      <dsp:spPr>
        <a:xfrm>
          <a:off x="1072178" y="4645823"/>
          <a:ext cx="5188921" cy="9282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244" tIns="98244" rIns="98244" bIns="98244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Note: typically, applications must be submitted within 60 days of the disaster declaration, though the application period may be changed for an individual disaster</a:t>
          </a:r>
        </a:p>
      </dsp:txBody>
      <dsp:txXfrm>
        <a:off x="1072178" y="4645823"/>
        <a:ext cx="5188921" cy="9282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C21E90-1EFD-4363-B4BD-6319E3D5C015}">
      <dsp:nvSpPr>
        <dsp:cNvPr id="0" name=""/>
        <dsp:cNvSpPr/>
      </dsp:nvSpPr>
      <dsp:spPr>
        <a:xfrm>
          <a:off x="0" y="680"/>
          <a:ext cx="6261100" cy="159346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27FD0A-7510-4508-A2B7-7CCEE718D860}">
      <dsp:nvSpPr>
        <dsp:cNvPr id="0" name=""/>
        <dsp:cNvSpPr/>
      </dsp:nvSpPr>
      <dsp:spPr>
        <a:xfrm>
          <a:off x="482021" y="359209"/>
          <a:ext cx="876403" cy="87640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A1B9DB-5E40-45C4-B8DB-660D6DAE0225}">
      <dsp:nvSpPr>
        <dsp:cNvPr id="0" name=""/>
        <dsp:cNvSpPr/>
      </dsp:nvSpPr>
      <dsp:spPr>
        <a:xfrm>
          <a:off x="1840447" y="680"/>
          <a:ext cx="4420652" cy="1593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641" tIns="168641" rIns="168641" bIns="16864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FEMA inspector will visit the survivor's home soon after application</a:t>
          </a:r>
        </a:p>
      </dsp:txBody>
      <dsp:txXfrm>
        <a:off x="1840447" y="680"/>
        <a:ext cx="4420652" cy="1593460"/>
      </dsp:txXfrm>
    </dsp:sp>
    <dsp:sp modelId="{3F1F4987-4DB8-4699-925D-851651DD901A}">
      <dsp:nvSpPr>
        <dsp:cNvPr id="0" name=""/>
        <dsp:cNvSpPr/>
      </dsp:nvSpPr>
      <dsp:spPr>
        <a:xfrm>
          <a:off x="0" y="1992507"/>
          <a:ext cx="6261100" cy="159346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64908C-5482-4B56-96D5-1678017CADA5}">
      <dsp:nvSpPr>
        <dsp:cNvPr id="0" name=""/>
        <dsp:cNvSpPr/>
      </dsp:nvSpPr>
      <dsp:spPr>
        <a:xfrm>
          <a:off x="482021" y="2351035"/>
          <a:ext cx="876403" cy="87640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5C6A9E-11FC-4237-A879-5CE3CE6FC222}">
      <dsp:nvSpPr>
        <dsp:cNvPr id="0" name=""/>
        <dsp:cNvSpPr/>
      </dsp:nvSpPr>
      <dsp:spPr>
        <a:xfrm>
          <a:off x="1840447" y="1992507"/>
          <a:ext cx="4420652" cy="1593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641" tIns="168641" rIns="168641" bIns="16864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FEMA will make a decision, mail a letter to the survivor, and direct deposit any award to the survivor's bank account</a:t>
          </a:r>
        </a:p>
      </dsp:txBody>
      <dsp:txXfrm>
        <a:off x="1840447" y="1992507"/>
        <a:ext cx="4420652" cy="1593460"/>
      </dsp:txXfrm>
    </dsp:sp>
    <dsp:sp modelId="{AEAA7263-13D1-4CA2-B8E8-F1FD1859D9D6}">
      <dsp:nvSpPr>
        <dsp:cNvPr id="0" name=""/>
        <dsp:cNvSpPr/>
      </dsp:nvSpPr>
      <dsp:spPr>
        <a:xfrm>
          <a:off x="0" y="3984333"/>
          <a:ext cx="6261100" cy="159346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AEADFA-F78A-4443-B9F6-66E9EB7E63EE}">
      <dsp:nvSpPr>
        <dsp:cNvPr id="0" name=""/>
        <dsp:cNvSpPr/>
      </dsp:nvSpPr>
      <dsp:spPr>
        <a:xfrm>
          <a:off x="482021" y="4342861"/>
          <a:ext cx="876403" cy="87640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FDF5BB-90BE-4F00-B60B-C94444546CCC}">
      <dsp:nvSpPr>
        <dsp:cNvPr id="0" name=""/>
        <dsp:cNvSpPr/>
      </dsp:nvSpPr>
      <dsp:spPr>
        <a:xfrm>
          <a:off x="1840447" y="3984333"/>
          <a:ext cx="4420652" cy="1593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641" tIns="168641" rIns="168641" bIns="16864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Survivors and designated contact people can call FEMA for more information about case status</a:t>
          </a:r>
        </a:p>
      </dsp:txBody>
      <dsp:txXfrm>
        <a:off x="1840447" y="3984333"/>
        <a:ext cx="4420652" cy="15934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B743A0-78DB-48F4-A1C7-5F9ADF00EBDF}">
      <dsp:nvSpPr>
        <dsp:cNvPr id="0" name=""/>
        <dsp:cNvSpPr/>
      </dsp:nvSpPr>
      <dsp:spPr>
        <a:xfrm>
          <a:off x="0" y="2629"/>
          <a:ext cx="5955658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1576BC5-9AC1-4C47-9340-71459ABFBD73}">
      <dsp:nvSpPr>
        <dsp:cNvPr id="0" name=""/>
        <dsp:cNvSpPr/>
      </dsp:nvSpPr>
      <dsp:spPr>
        <a:xfrm>
          <a:off x="0" y="2629"/>
          <a:ext cx="5955658" cy="1793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FEMA's definition of habitable: “safe, sanitary and functional”</a:t>
          </a:r>
        </a:p>
      </dsp:txBody>
      <dsp:txXfrm>
        <a:off x="0" y="2629"/>
        <a:ext cx="5955658" cy="1793364"/>
      </dsp:txXfrm>
    </dsp:sp>
    <dsp:sp modelId="{2C69150C-EF1F-4629-9D9D-1B1B939FF1A7}">
      <dsp:nvSpPr>
        <dsp:cNvPr id="0" name=""/>
        <dsp:cNvSpPr/>
      </dsp:nvSpPr>
      <dsp:spPr>
        <a:xfrm>
          <a:off x="0" y="1795994"/>
          <a:ext cx="5955658" cy="0"/>
        </a:xfrm>
        <a:prstGeom prst="line">
          <a:avLst/>
        </a:prstGeom>
        <a:gradFill rotWithShape="0">
          <a:gsLst>
            <a:gs pos="0">
              <a:schemeClr val="accent2">
                <a:hueOff val="2771159"/>
                <a:satOff val="-477"/>
                <a:lumOff val="-4902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2771159"/>
                <a:satOff val="-477"/>
                <a:lumOff val="-4902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2771159"/>
                <a:satOff val="-477"/>
                <a:lumOff val="-4902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2771159"/>
              <a:satOff val="-477"/>
              <a:lumOff val="-490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EE7C5F-4D22-4B16-AAF2-C9F21414F1C8}">
      <dsp:nvSpPr>
        <dsp:cNvPr id="0" name=""/>
        <dsp:cNvSpPr/>
      </dsp:nvSpPr>
      <dsp:spPr>
        <a:xfrm>
          <a:off x="0" y="1795994"/>
          <a:ext cx="5955658" cy="1793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Only applies where essential rooms are uninhabitable</a:t>
          </a:r>
        </a:p>
      </dsp:txBody>
      <dsp:txXfrm>
        <a:off x="0" y="1795994"/>
        <a:ext cx="5955658" cy="1793364"/>
      </dsp:txXfrm>
    </dsp:sp>
    <dsp:sp modelId="{C69A51FF-2561-4A05-9DF4-3B238A91704B}">
      <dsp:nvSpPr>
        <dsp:cNvPr id="0" name=""/>
        <dsp:cNvSpPr/>
      </dsp:nvSpPr>
      <dsp:spPr>
        <a:xfrm>
          <a:off x="0" y="3589359"/>
          <a:ext cx="5955658" cy="0"/>
        </a:xfrm>
        <a:prstGeom prst="line">
          <a:avLst/>
        </a:prstGeom>
        <a:gradFill rotWithShape="0">
          <a:gsLst>
            <a:gs pos="0">
              <a:schemeClr val="accent2">
                <a:hueOff val="5542319"/>
                <a:satOff val="-953"/>
                <a:lumOff val="-9804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5542319"/>
                <a:satOff val="-953"/>
                <a:lumOff val="-9804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5542319"/>
                <a:satOff val="-953"/>
                <a:lumOff val="-9804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5542319"/>
              <a:satOff val="-953"/>
              <a:lumOff val="-980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37BE28-0E62-4953-A341-E939AF6C9869}">
      <dsp:nvSpPr>
        <dsp:cNvPr id="0" name=""/>
        <dsp:cNvSpPr/>
      </dsp:nvSpPr>
      <dsp:spPr>
        <a:xfrm>
          <a:off x="0" y="3589359"/>
          <a:ext cx="5955658" cy="1793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Pre-existing damage does not prevent FEMA assistance</a:t>
          </a:r>
        </a:p>
      </dsp:txBody>
      <dsp:txXfrm>
        <a:off x="0" y="3589359"/>
        <a:ext cx="5955658" cy="179336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4C484C-807C-4655-A1B3-94D1A8C31FE8}">
      <dsp:nvSpPr>
        <dsp:cNvPr id="0" name=""/>
        <dsp:cNvSpPr/>
      </dsp:nvSpPr>
      <dsp:spPr>
        <a:xfrm>
          <a:off x="0" y="2315"/>
          <a:ext cx="6261100" cy="117344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660DE9-77F1-4F3E-94EC-ACDED67C8C5D}">
      <dsp:nvSpPr>
        <dsp:cNvPr id="0" name=""/>
        <dsp:cNvSpPr/>
      </dsp:nvSpPr>
      <dsp:spPr>
        <a:xfrm>
          <a:off x="354965" y="266339"/>
          <a:ext cx="645392" cy="64539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7846D1-F8E0-426D-A812-CF58A711940E}">
      <dsp:nvSpPr>
        <dsp:cNvPr id="0" name=""/>
        <dsp:cNvSpPr/>
      </dsp:nvSpPr>
      <dsp:spPr>
        <a:xfrm>
          <a:off x="1355324" y="2315"/>
          <a:ext cx="2817495" cy="1173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189" tIns="124189" rIns="124189" bIns="12418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Contractor estimates and receipts</a:t>
          </a:r>
        </a:p>
      </dsp:txBody>
      <dsp:txXfrm>
        <a:off x="1355324" y="2315"/>
        <a:ext cx="2817495" cy="1173440"/>
      </dsp:txXfrm>
    </dsp:sp>
    <dsp:sp modelId="{845737E7-A1A5-4FDC-AED0-943A33152F21}">
      <dsp:nvSpPr>
        <dsp:cNvPr id="0" name=""/>
        <dsp:cNvSpPr/>
      </dsp:nvSpPr>
      <dsp:spPr>
        <a:xfrm>
          <a:off x="4172819" y="2315"/>
          <a:ext cx="2088280" cy="1173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189" tIns="124189" rIns="124189" bIns="124189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Submit contractor questionnaire regarding damage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FEMA may interview contractors by phone</a:t>
          </a:r>
        </a:p>
      </dsp:txBody>
      <dsp:txXfrm>
        <a:off x="4172819" y="2315"/>
        <a:ext cx="2088280" cy="1173440"/>
      </dsp:txXfrm>
    </dsp:sp>
    <dsp:sp modelId="{BAD7865E-BB2B-4D2C-9E65-59C08482BC2E}">
      <dsp:nvSpPr>
        <dsp:cNvPr id="0" name=""/>
        <dsp:cNvSpPr/>
      </dsp:nvSpPr>
      <dsp:spPr>
        <a:xfrm>
          <a:off x="0" y="1469116"/>
          <a:ext cx="6261100" cy="117344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583856-ED9D-4C5B-9E1A-9BBB4B67E552}">
      <dsp:nvSpPr>
        <dsp:cNvPr id="0" name=""/>
        <dsp:cNvSpPr/>
      </dsp:nvSpPr>
      <dsp:spPr>
        <a:xfrm>
          <a:off x="354965" y="1733140"/>
          <a:ext cx="645392" cy="64539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964194-6265-49C9-9B1E-BD33B167FA56}">
      <dsp:nvSpPr>
        <dsp:cNvPr id="0" name=""/>
        <dsp:cNvSpPr/>
      </dsp:nvSpPr>
      <dsp:spPr>
        <a:xfrm>
          <a:off x="1355324" y="1469116"/>
          <a:ext cx="4905775" cy="1173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189" tIns="124189" rIns="124189" bIns="12418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Photographs</a:t>
          </a:r>
        </a:p>
      </dsp:txBody>
      <dsp:txXfrm>
        <a:off x="1355324" y="1469116"/>
        <a:ext cx="4905775" cy="1173440"/>
      </dsp:txXfrm>
    </dsp:sp>
    <dsp:sp modelId="{41164761-14F5-4501-BF9D-43A83BC3227F}">
      <dsp:nvSpPr>
        <dsp:cNvPr id="0" name=""/>
        <dsp:cNvSpPr/>
      </dsp:nvSpPr>
      <dsp:spPr>
        <a:xfrm>
          <a:off x="0" y="2935917"/>
          <a:ext cx="6261100" cy="117344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FE8212-FE61-4248-B163-8DBFBD5FB58A}">
      <dsp:nvSpPr>
        <dsp:cNvPr id="0" name=""/>
        <dsp:cNvSpPr/>
      </dsp:nvSpPr>
      <dsp:spPr>
        <a:xfrm>
          <a:off x="354965" y="3199941"/>
          <a:ext cx="645392" cy="64539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3DA1B2-EE9F-4C03-BEF4-47159E3259F6}">
      <dsp:nvSpPr>
        <dsp:cNvPr id="0" name=""/>
        <dsp:cNvSpPr/>
      </dsp:nvSpPr>
      <dsp:spPr>
        <a:xfrm>
          <a:off x="1355324" y="2935917"/>
          <a:ext cx="4905775" cy="1173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189" tIns="124189" rIns="124189" bIns="12418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State or local inspection reports</a:t>
          </a:r>
        </a:p>
      </dsp:txBody>
      <dsp:txXfrm>
        <a:off x="1355324" y="2935917"/>
        <a:ext cx="4905775" cy="1173440"/>
      </dsp:txXfrm>
    </dsp:sp>
    <dsp:sp modelId="{D77CA0AC-896A-44CF-BB79-9D22D10D7CEF}">
      <dsp:nvSpPr>
        <dsp:cNvPr id="0" name=""/>
        <dsp:cNvSpPr/>
      </dsp:nvSpPr>
      <dsp:spPr>
        <a:xfrm>
          <a:off x="0" y="4402718"/>
          <a:ext cx="6261100" cy="117344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F5F69D-3130-429C-B828-84D63F7DC098}">
      <dsp:nvSpPr>
        <dsp:cNvPr id="0" name=""/>
        <dsp:cNvSpPr/>
      </dsp:nvSpPr>
      <dsp:spPr>
        <a:xfrm>
          <a:off x="354965" y="4666742"/>
          <a:ext cx="645392" cy="64539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AAAB6C-01BD-4433-91ED-28E102623F7F}">
      <dsp:nvSpPr>
        <dsp:cNvPr id="0" name=""/>
        <dsp:cNvSpPr/>
      </dsp:nvSpPr>
      <dsp:spPr>
        <a:xfrm>
          <a:off x="1355324" y="4402718"/>
          <a:ext cx="2817495" cy="1173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189" tIns="124189" rIns="124189" bIns="12418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FEMA's inspection report</a:t>
          </a:r>
        </a:p>
      </dsp:txBody>
      <dsp:txXfrm>
        <a:off x="1355324" y="4402718"/>
        <a:ext cx="2817495" cy="1173440"/>
      </dsp:txXfrm>
    </dsp:sp>
    <dsp:sp modelId="{0B46F091-5A3F-4C46-B706-38FB365700C4}">
      <dsp:nvSpPr>
        <dsp:cNvPr id="0" name=""/>
        <dsp:cNvSpPr/>
      </dsp:nvSpPr>
      <dsp:spPr>
        <a:xfrm>
          <a:off x="4172819" y="4402718"/>
          <a:ext cx="2088280" cy="1173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189" tIns="124189" rIns="124189" bIns="124189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FEMA can re-inspect</a:t>
          </a:r>
        </a:p>
      </dsp:txBody>
      <dsp:txXfrm>
        <a:off x="4172819" y="4402718"/>
        <a:ext cx="2088280" cy="11734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5F1C14-09A8-4E1D-820C-158AE1316434}">
      <dsp:nvSpPr>
        <dsp:cNvPr id="0" name=""/>
        <dsp:cNvSpPr/>
      </dsp:nvSpPr>
      <dsp:spPr>
        <a:xfrm>
          <a:off x="0" y="2315"/>
          <a:ext cx="6261100" cy="117344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A7758E-8632-43A6-A70D-65E6F4378DDD}">
      <dsp:nvSpPr>
        <dsp:cNvPr id="0" name=""/>
        <dsp:cNvSpPr/>
      </dsp:nvSpPr>
      <dsp:spPr>
        <a:xfrm>
          <a:off x="354965" y="266339"/>
          <a:ext cx="645392" cy="64539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EF8D83-450D-437E-82DF-8702026DDAF1}">
      <dsp:nvSpPr>
        <dsp:cNvPr id="0" name=""/>
        <dsp:cNvSpPr/>
      </dsp:nvSpPr>
      <dsp:spPr>
        <a:xfrm>
          <a:off x="1355324" y="2315"/>
          <a:ext cx="4905775" cy="1173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189" tIns="124189" rIns="124189" bIns="124189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The Stafford Act prohibits federal funds from covering any disaster-related need already covered by another source</a:t>
          </a:r>
        </a:p>
      </dsp:txBody>
      <dsp:txXfrm>
        <a:off x="1355324" y="2315"/>
        <a:ext cx="4905775" cy="1173440"/>
      </dsp:txXfrm>
    </dsp:sp>
    <dsp:sp modelId="{9DEDFAD4-B6F0-4E02-A466-86A8026E6246}">
      <dsp:nvSpPr>
        <dsp:cNvPr id="0" name=""/>
        <dsp:cNvSpPr/>
      </dsp:nvSpPr>
      <dsp:spPr>
        <a:xfrm>
          <a:off x="0" y="1469116"/>
          <a:ext cx="6261100" cy="117344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3DEDA9-F6FE-4D5C-A75D-3EA6867FA112}">
      <dsp:nvSpPr>
        <dsp:cNvPr id="0" name=""/>
        <dsp:cNvSpPr/>
      </dsp:nvSpPr>
      <dsp:spPr>
        <a:xfrm>
          <a:off x="354965" y="1733140"/>
          <a:ext cx="645392" cy="64539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358D9B-683C-4C7C-A748-315D96A87AC1}">
      <dsp:nvSpPr>
        <dsp:cNvPr id="0" name=""/>
        <dsp:cNvSpPr/>
      </dsp:nvSpPr>
      <dsp:spPr>
        <a:xfrm>
          <a:off x="1355324" y="1469116"/>
          <a:ext cx="4905775" cy="1173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189" tIns="124189" rIns="124189" bIns="124189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For instance, if insurance funds cover the damage, FEMA may not also provide the owner funding for the same damage</a:t>
          </a:r>
        </a:p>
      </dsp:txBody>
      <dsp:txXfrm>
        <a:off x="1355324" y="1469116"/>
        <a:ext cx="4905775" cy="1173440"/>
      </dsp:txXfrm>
    </dsp:sp>
    <dsp:sp modelId="{31A08644-DB5F-4151-8F02-54AA28347C00}">
      <dsp:nvSpPr>
        <dsp:cNvPr id="0" name=""/>
        <dsp:cNvSpPr/>
      </dsp:nvSpPr>
      <dsp:spPr>
        <a:xfrm>
          <a:off x="0" y="2935917"/>
          <a:ext cx="6261100" cy="117344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AC03DD-43E8-434B-85C5-9F4F7A7691D7}">
      <dsp:nvSpPr>
        <dsp:cNvPr id="0" name=""/>
        <dsp:cNvSpPr/>
      </dsp:nvSpPr>
      <dsp:spPr>
        <a:xfrm>
          <a:off x="354965" y="3199941"/>
          <a:ext cx="645392" cy="64539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960EB0-8D4E-4B4F-8641-C1A090197870}">
      <dsp:nvSpPr>
        <dsp:cNvPr id="0" name=""/>
        <dsp:cNvSpPr/>
      </dsp:nvSpPr>
      <dsp:spPr>
        <a:xfrm>
          <a:off x="1355324" y="2935917"/>
          <a:ext cx="4905775" cy="1173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189" tIns="124189" rIns="124189" bIns="124189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Duplicative funds must be repaid to FEMA</a:t>
          </a:r>
        </a:p>
      </dsp:txBody>
      <dsp:txXfrm>
        <a:off x="1355324" y="2935917"/>
        <a:ext cx="4905775" cy="1173440"/>
      </dsp:txXfrm>
    </dsp:sp>
    <dsp:sp modelId="{63979D5A-D5E9-4CE3-AEF1-092E60213BCC}">
      <dsp:nvSpPr>
        <dsp:cNvPr id="0" name=""/>
        <dsp:cNvSpPr/>
      </dsp:nvSpPr>
      <dsp:spPr>
        <a:xfrm>
          <a:off x="0" y="4402718"/>
          <a:ext cx="6261100" cy="117344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776209-05A3-4D70-AC95-AFE11473A3F3}">
      <dsp:nvSpPr>
        <dsp:cNvPr id="0" name=""/>
        <dsp:cNvSpPr/>
      </dsp:nvSpPr>
      <dsp:spPr>
        <a:xfrm>
          <a:off x="354965" y="4666742"/>
          <a:ext cx="645392" cy="64539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4335A1-DBD9-46D5-8F0F-0F82030BDEC1}">
      <dsp:nvSpPr>
        <dsp:cNvPr id="0" name=""/>
        <dsp:cNvSpPr/>
      </dsp:nvSpPr>
      <dsp:spPr>
        <a:xfrm>
          <a:off x="1355324" y="4402718"/>
          <a:ext cx="4905775" cy="1173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189" tIns="124189" rIns="124189" bIns="124189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Keep receipts!</a:t>
          </a:r>
        </a:p>
      </dsp:txBody>
      <dsp:txXfrm>
        <a:off x="1355324" y="4402718"/>
        <a:ext cx="4905775" cy="11734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352D-3334-4A58-8565-06D1F1AE0C5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140F62E3-ADA2-4780-8186-D9DC972EB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056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352D-3334-4A58-8565-06D1F1AE0C5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140F62E3-ADA2-4780-8186-D9DC972EB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240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352D-3334-4A58-8565-06D1F1AE0C5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140F62E3-ADA2-4780-8186-D9DC972EB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423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352D-3334-4A58-8565-06D1F1AE0C5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40F62E3-ADA2-4780-8186-D9DC972EBBE9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50078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352D-3334-4A58-8565-06D1F1AE0C5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40F62E3-ADA2-4780-8186-D9DC972EB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4681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352D-3334-4A58-8565-06D1F1AE0C5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F62E3-ADA2-4780-8186-D9DC972EB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5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352D-3334-4A58-8565-06D1F1AE0C5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F62E3-ADA2-4780-8186-D9DC972EB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924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352D-3334-4A58-8565-06D1F1AE0C5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F62E3-ADA2-4780-8186-D9DC972EB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665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143E352D-3334-4A58-8565-06D1F1AE0C5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140F62E3-ADA2-4780-8186-D9DC972EB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758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352D-3334-4A58-8565-06D1F1AE0C5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F62E3-ADA2-4780-8186-D9DC972EB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11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352D-3334-4A58-8565-06D1F1AE0C5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140F62E3-ADA2-4780-8186-D9DC972EB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53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352D-3334-4A58-8565-06D1F1AE0C5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F62E3-ADA2-4780-8186-D9DC972EB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153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352D-3334-4A58-8565-06D1F1AE0C5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F62E3-ADA2-4780-8186-D9DC972EB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729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352D-3334-4A58-8565-06D1F1AE0C5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F62E3-ADA2-4780-8186-D9DC972EB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700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352D-3334-4A58-8565-06D1F1AE0C5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F62E3-ADA2-4780-8186-D9DC972EB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3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352D-3334-4A58-8565-06D1F1AE0C5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F62E3-ADA2-4780-8186-D9DC972EB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384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352D-3334-4A58-8565-06D1F1AE0C5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F62E3-ADA2-4780-8186-D9DC972EB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46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E352D-3334-4A58-8565-06D1F1AE0C55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F62E3-ADA2-4780-8186-D9DC972EB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052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  <p:sldLayoutId id="2147483740" r:id="rId13"/>
    <p:sldLayoutId id="2147483741" r:id="rId14"/>
    <p:sldLayoutId id="2147483742" r:id="rId15"/>
    <p:sldLayoutId id="2147483743" r:id="rId16"/>
    <p:sldLayoutId id="214748374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emmas2@legalaidnc.org" TargetMode="Externa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cut-out of a house with shadow at the back">
            <a:extLst>
              <a:ext uri="{FF2B5EF4-FFF2-40B4-BE49-F238E27FC236}">
                <a16:creationId xmlns:a16="http://schemas.microsoft.com/office/drawing/2014/main" id="{DF19495C-464E-7247-03E0-B05F59898A0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6232" r="26220" b="1"/>
          <a:stretch/>
        </p:blipFill>
        <p:spPr>
          <a:xfrm>
            <a:off x="6093556" y="10"/>
            <a:ext cx="6095267" cy="6857990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A59D270-32B9-42B3-935F-106B212414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688333"/>
            <a:ext cx="6400800" cy="185701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D369348-41FF-46AE-8D88-31B1A1C4E9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2162908"/>
            <a:ext cx="6411743" cy="253218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A9C09D-5E98-D8D2-4F70-07620014C9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403231"/>
            <a:ext cx="5192940" cy="2133600"/>
          </a:xfrm>
        </p:spPr>
        <p:txBody>
          <a:bodyPr>
            <a:normAutofit/>
          </a:bodyPr>
          <a:lstStyle/>
          <a:p>
            <a:r>
              <a:rPr lang="en-US" sz="3400" dirty="0"/>
              <a:t>FEMA Legal Assistance for Survivors of Natural Disaster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674414-D1D9-FD0E-F5CF-48512F10FF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3" y="4831173"/>
            <a:ext cx="5192940" cy="1117687"/>
          </a:xfrm>
        </p:spPr>
        <p:txBody>
          <a:bodyPr>
            <a:normAutofit/>
          </a:bodyPr>
          <a:lstStyle/>
          <a:p>
            <a:r>
              <a:rPr lang="en-US" sz="1400" dirty="0"/>
              <a:t>Emma Smiley, Supervising Attorney</a:t>
            </a:r>
          </a:p>
          <a:p>
            <a:r>
              <a:rPr lang="en-US" sz="1400" dirty="0"/>
              <a:t>Legal Aid of North Carolina, Inc. – Disaster Recovery Project</a:t>
            </a:r>
          </a:p>
          <a:p>
            <a:r>
              <a:rPr lang="en-US" sz="1400" dirty="0"/>
              <a:t>October 17, 2024</a:t>
            </a:r>
          </a:p>
        </p:txBody>
      </p:sp>
    </p:spTree>
    <p:extLst>
      <p:ext uri="{BB962C8B-B14F-4D97-AF65-F5344CB8AC3E}">
        <p14:creationId xmlns:p14="http://schemas.microsoft.com/office/powerpoint/2010/main" val="396794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7D941-3266-4D64-88AE-4F1194841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068" y="452718"/>
            <a:ext cx="8950766" cy="1400530"/>
          </a:xfrm>
        </p:spPr>
        <p:txBody>
          <a:bodyPr/>
          <a:lstStyle/>
          <a:p>
            <a:pPr algn="ctr"/>
            <a:r>
              <a:rPr lang="en-US"/>
              <a:t>Ownership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BEA82F-7870-41AE-828A-7DECBC473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dirty="0"/>
              <a:t>FEMA's definition of ownership</a:t>
            </a:r>
          </a:p>
          <a:p>
            <a:pPr lvl="1"/>
            <a:r>
              <a:rPr lang="en-US" sz="2800" dirty="0"/>
              <a:t>1) Applicant is the title owner OR</a:t>
            </a:r>
          </a:p>
          <a:p>
            <a:pPr lvl="1"/>
            <a:r>
              <a:rPr lang="en-US" sz="2800" dirty="0"/>
              <a:t>2) Applicant does not hold formal title but pays no rent and is responsible for payment of taxes and maintenance to the residence OR</a:t>
            </a:r>
          </a:p>
          <a:p>
            <a:pPr lvl="1"/>
            <a:r>
              <a:rPr lang="en-US" sz="2800" dirty="0"/>
              <a:t>3) Applicant has lifetime occupancy rights with formal title vested in another</a:t>
            </a:r>
          </a:p>
          <a:p>
            <a:r>
              <a:rPr lang="en-US" sz="3200" dirty="0"/>
              <a:t>FEMA accepts self-declaration as last resort</a:t>
            </a:r>
          </a:p>
        </p:txBody>
      </p:sp>
    </p:spTree>
    <p:extLst>
      <p:ext uri="{BB962C8B-B14F-4D97-AF65-F5344CB8AC3E}">
        <p14:creationId xmlns:p14="http://schemas.microsoft.com/office/powerpoint/2010/main" val="2574286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D35F3-6856-42C8-91F1-78DDBA5D3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111" y="452718"/>
            <a:ext cx="9023723" cy="1400530"/>
          </a:xfrm>
        </p:spPr>
        <p:txBody>
          <a:bodyPr/>
          <a:lstStyle/>
          <a:p>
            <a:pPr algn="ctr"/>
            <a:r>
              <a:rPr lang="en-US"/>
              <a:t>FEMA Practice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6F1B6-0328-49BE-B56E-74F6843B1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>
                <a:ea typeface="+mj-lt"/>
                <a:cs typeface="+mj-lt"/>
              </a:rPr>
              <a:t>Keep client expectations low!</a:t>
            </a:r>
            <a:endParaRPr lang="en-US"/>
          </a:p>
          <a:p>
            <a:pPr lvl="1"/>
            <a:r>
              <a:rPr lang="en-US">
                <a:ea typeface="+mj-lt"/>
                <a:cs typeface="+mj-lt"/>
              </a:rPr>
              <a:t>FEMA funds are not intended to put home back in original condition</a:t>
            </a:r>
          </a:p>
          <a:p>
            <a:pPr lvl="1"/>
            <a:r>
              <a:rPr lang="en-US">
                <a:ea typeface="+mj-lt"/>
                <a:cs typeface="+mj-lt"/>
              </a:rPr>
              <a:t>But, you can request reconsideration of too small an award</a:t>
            </a:r>
            <a:endParaRPr lang="en-US"/>
          </a:p>
          <a:p>
            <a:r>
              <a:rPr lang="en-US">
                <a:ea typeface="+mj-lt"/>
                <a:cs typeface="+mj-lt"/>
              </a:rPr>
              <a:t>Stick to the identified issues</a:t>
            </a:r>
            <a:endParaRPr lang="en-US"/>
          </a:p>
          <a:p>
            <a:r>
              <a:rPr lang="en-US">
                <a:ea typeface="+mj-lt"/>
                <a:cs typeface="+mj-lt"/>
              </a:rPr>
              <a:t>Call customer service with questions…. but don’t be surprised by inconsistent answers</a:t>
            </a:r>
            <a:endParaRPr lang="en-US"/>
          </a:p>
          <a:p>
            <a:r>
              <a:rPr lang="en-US">
                <a:ea typeface="+mj-lt"/>
                <a:cs typeface="+mj-lt"/>
              </a:rPr>
              <a:t>FEMA responds with form letters. The file or customer service can provide more specific information</a:t>
            </a:r>
            <a:endParaRPr lang="en-US"/>
          </a:p>
          <a:p>
            <a:r>
              <a:rPr lang="en-US">
                <a:ea typeface="+mj-lt"/>
                <a:cs typeface="+mj-lt"/>
              </a:rPr>
              <a:t>Call if a response is unusually delayed</a:t>
            </a:r>
            <a:endParaRPr lang="en-US"/>
          </a:p>
          <a:p>
            <a:pPr lvl="1"/>
            <a:r>
              <a:rPr lang="en-US"/>
              <a:t>Delay may be due to an uncommunicated issue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01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2A773CA-28F4-49C2-BFA3-49A5867C7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D7C72BA-4476-4E4B-BC37-9A75FD0C5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009A16D-868B-4145-BBC6-555098537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992EB33-38E1-4175-8EE2-9BB8CC159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DCAE5CF-5D29-4779-83E1-BDB64E4F3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B57880-8BA4-96EB-D55A-4D7509533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/>
              <a:t>Duplication of Benefits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243147A-BB43-CCCB-651D-62BA81AEE0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173326"/>
              </p:ext>
            </p:extLst>
          </p:nvPr>
        </p:nvGraphicFramePr>
        <p:xfrm>
          <a:off x="5284788" y="639763"/>
          <a:ext cx="6261100" cy="5578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781506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87EFF8B-F497-BF4C-BC80-981EB327D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Emma J. Smiley</a:t>
            </a:r>
            <a:br>
              <a:rPr lang="en-US" dirty="0"/>
            </a:br>
            <a:r>
              <a:rPr lang="en-US" dirty="0"/>
              <a:t>Supervising Attorney</a:t>
            </a:r>
            <a:br>
              <a:rPr lang="en-US" dirty="0"/>
            </a:br>
            <a:r>
              <a:rPr lang="en-US" dirty="0"/>
              <a:t>Legal Aid of North Carolina, Inc.</a:t>
            </a:r>
            <a:br>
              <a:rPr lang="en-US" dirty="0"/>
            </a:br>
            <a:r>
              <a:rPr lang="en-US" dirty="0">
                <a:hlinkClick r:id="rId2"/>
              </a:rPr>
              <a:t>emmas2@legalaidnc.org</a:t>
            </a:r>
            <a:br>
              <a:rPr lang="en-US" dirty="0"/>
            </a:br>
            <a:r>
              <a:rPr lang="en-US" dirty="0"/>
              <a:t>(984) 297-2015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Also email: DLS@ncbar.org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0A2A7B-4564-844E-6041-92AD65AC52E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Thank you for attending!</a:t>
            </a:r>
          </a:p>
        </p:txBody>
      </p:sp>
    </p:spTree>
    <p:extLst>
      <p:ext uri="{BB962C8B-B14F-4D97-AF65-F5344CB8AC3E}">
        <p14:creationId xmlns:p14="http://schemas.microsoft.com/office/powerpoint/2010/main" val="2458570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2A773CA-28F4-49C2-BFA3-49A5867C7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D7C72BA-4476-4E4B-BC37-9A75FD0C5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009A16D-868B-4145-BBC6-555098537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992EB33-38E1-4175-8EE2-9BB8CC159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DCAE5CF-5D29-4779-83E1-BDB64E4F3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B42E0D-B7F3-54B6-97B6-B0C787C93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/>
              <a:t>What does FEMA cover?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F79F45C-321F-17CE-C127-9AD1452E53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7139211"/>
              </p:ext>
            </p:extLst>
          </p:nvPr>
        </p:nvGraphicFramePr>
        <p:xfrm>
          <a:off x="5284788" y="639763"/>
          <a:ext cx="6261100" cy="5578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948871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2A773CA-28F4-49C2-BFA3-49A5867C7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D7C72BA-4476-4E4B-BC37-9A75FD0C5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009A16D-868B-4145-BBC6-555098537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992EB33-38E1-4175-8EE2-9BB8CC159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DCAE5CF-5D29-4779-83E1-BDB64E4F3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6D41FA-2B4C-07F1-B47E-02262405B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100"/>
              <a:t>Who Is Eligible for FEMA </a:t>
            </a:r>
            <a:br>
              <a:rPr lang="en-US" sz="4100"/>
            </a:br>
            <a:r>
              <a:rPr lang="en-US" sz="4100"/>
              <a:t>Individual Assistance?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EB72995-0FD7-652F-0E3E-15A7C81EC1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3908755"/>
              </p:ext>
            </p:extLst>
          </p:nvPr>
        </p:nvGraphicFramePr>
        <p:xfrm>
          <a:off x="5284788" y="639763"/>
          <a:ext cx="6261100" cy="5578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71130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2A773CA-28F4-49C2-BFA3-49A5867C7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D7C72BA-4476-4E4B-BC37-9A75FD0C5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009A16D-868B-4145-BBC6-555098537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992EB33-38E1-4175-8EE2-9BB8CC159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DCAE5CF-5D29-4779-83E1-BDB64E4F3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5B08AD-8CE3-AE85-BF1F-749CBCD7F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/>
              <a:t>How Do Survivors Apply to FEMA?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306E234-3F34-1437-927C-B938A68B6D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6663454"/>
              </p:ext>
            </p:extLst>
          </p:nvPr>
        </p:nvGraphicFramePr>
        <p:xfrm>
          <a:off x="5284788" y="639763"/>
          <a:ext cx="6261100" cy="5578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55026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2A773CA-28F4-49C2-BFA3-49A5867C7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D7C72BA-4476-4E4B-BC37-9A75FD0C5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009A16D-868B-4145-BBC6-555098537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992EB33-38E1-4175-8EE2-9BB8CC159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DCAE5CF-5D29-4779-83E1-BDB64E4F3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DD5F53-FA2C-62BA-C69C-D5553F82B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/>
              <a:t>What Is FEMA's Process?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18FBA78-E869-07F7-DAA6-FEA71A1152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9720403"/>
              </p:ext>
            </p:extLst>
          </p:nvPr>
        </p:nvGraphicFramePr>
        <p:xfrm>
          <a:off x="5284788" y="639763"/>
          <a:ext cx="6261100" cy="5578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870186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A162C-C88B-4085-A898-1803903E3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49" y="452718"/>
            <a:ext cx="8975085" cy="1400530"/>
          </a:xfrm>
        </p:spPr>
        <p:txBody>
          <a:bodyPr/>
          <a:lstStyle/>
          <a:p>
            <a:pPr algn="ctr"/>
            <a:r>
              <a:rPr lang="en-US"/>
              <a:t>What Happens After a FEMA Denial?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10EF9-E581-4558-886E-57BCC0551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endParaRPr lang="en-US"/>
          </a:p>
          <a:p>
            <a:r>
              <a:rPr lang="en-US"/>
              <a:t>Applicant will receive a non-specific form letter</a:t>
            </a:r>
          </a:p>
          <a:p>
            <a:r>
              <a:rPr lang="en-US"/>
              <a:t>Option to appeal: 60 days from denial or insufficient award</a:t>
            </a:r>
          </a:p>
          <a:p>
            <a:r>
              <a:rPr lang="en-US"/>
              <a:t>Option to request reconsideration: timeline may be flexible</a:t>
            </a:r>
          </a:p>
          <a:p>
            <a:r>
              <a:rPr lang="en-US"/>
              <a:t>Appeals and requests for reconsideration are submitted in writing by the applicant or designated contact person</a:t>
            </a:r>
          </a:p>
          <a:p>
            <a:pPr lvl="1"/>
            <a:r>
              <a:rPr lang="en-US"/>
              <a:t>All FEMA decisions will be directed to the applicant</a:t>
            </a:r>
          </a:p>
          <a:p>
            <a:r>
              <a:rPr lang="en-US"/>
              <a:t>FEMA decides appeals and reconsiderations on paper</a:t>
            </a:r>
          </a:p>
          <a:p>
            <a:pPr lvl="1"/>
            <a:r>
              <a:rPr lang="en-US"/>
              <a:t>No opportunity for a hearing</a:t>
            </a:r>
          </a:p>
          <a:p>
            <a:pPr marL="457200" lvl="1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55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B6DA2-E5BF-49BD-A086-CAFE5DF42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068" y="552926"/>
            <a:ext cx="8950766" cy="1400530"/>
          </a:xfrm>
        </p:spPr>
        <p:txBody>
          <a:bodyPr/>
          <a:lstStyle/>
          <a:p>
            <a:pPr algn="ctr"/>
            <a:r>
              <a:rPr lang="en-US" dirty="0"/>
              <a:t>What Are the Requirements to Receive Home Repair Funds?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91ACF-1F29-4227-9A59-7E5EF5103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/>
              <a:t>Applicant owned the home at the time of the disaster</a:t>
            </a:r>
          </a:p>
          <a:p>
            <a:r>
              <a:rPr lang="en-US" dirty="0"/>
              <a:t>Applicant occupied the home as their primary residence at the time of the disaster</a:t>
            </a:r>
          </a:p>
          <a:p>
            <a:r>
              <a:rPr lang="en-US" dirty="0"/>
              <a:t>Losses are not covered by homeowner's insurance</a:t>
            </a:r>
          </a:p>
          <a:p>
            <a:r>
              <a:rPr lang="en-US" dirty="0"/>
              <a:t>Home is uninhabitable or inaccessible due to the disaster</a:t>
            </a:r>
          </a:p>
          <a:p>
            <a:pPr lvl="1"/>
            <a:r>
              <a:rPr lang="en-US" dirty="0"/>
              <a:t>Habitable: safe, sanitary and functional</a:t>
            </a:r>
          </a:p>
          <a:p>
            <a:pPr lvl="1"/>
            <a:r>
              <a:rPr lang="en-US" dirty="0">
                <a:ea typeface="+mj-lt"/>
                <a:cs typeface="+mj-lt"/>
              </a:rPr>
              <a:t>Must apply to essential rooms of the home: kitchen, living room, occupied bedrooms and bathrooms associated with occupied bedrooms</a:t>
            </a:r>
            <a:endParaRPr lang="en-US" dirty="0"/>
          </a:p>
          <a:p>
            <a:r>
              <a:rPr lang="en-US" dirty="0"/>
              <a:t>Flood insurance maintained if required</a:t>
            </a:r>
          </a:p>
          <a:p>
            <a:r>
              <a:rPr lang="en-US" dirty="0"/>
              <a:t>Not intended to repair all damage; 2024 limit of $42,500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600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DBCB3D0-62EC-4D8A-A9E7-991AF662D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2C758D7-9BCC-44AD-98FB-A68CA5267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A890917F-0A64-4C0A-91F8-E4F6BE6A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38C8E05-3629-4B19-A965-0C926F9DE4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9044F20B-3F79-4BBD-A9B8-33672B6A4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B44960-FC79-4694-A62F-DF030F96C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/>
              <a:t>Habitability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E52C3E5-E538-CAEC-49A8-F0D41C299A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4981467"/>
              </p:ext>
            </p:extLst>
          </p:nvPr>
        </p:nvGraphicFramePr>
        <p:xfrm>
          <a:off x="5437509" y="777860"/>
          <a:ext cx="5955658" cy="5385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845638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2A773CA-28F4-49C2-BFA3-49A5867C7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D7C72BA-4476-4E4B-BC37-9A75FD0C5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009A16D-868B-4145-BBC6-555098537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992EB33-38E1-4175-8EE2-9BB8CC159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DCAE5CF-5D29-4779-83E1-BDB64E4F3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9EA110-029C-4435-B1AA-A2D8EF87E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3700"/>
              <a:t>Proving Uninhabitability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8AE8C0C-61EB-9F51-EF1A-2FB1A78767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9366170"/>
              </p:ext>
            </p:extLst>
          </p:nvPr>
        </p:nvGraphicFramePr>
        <p:xfrm>
          <a:off x="5284788" y="639763"/>
          <a:ext cx="6261100" cy="5578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260854543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1540</TotalTime>
  <Words>735</Words>
  <Application>Microsoft Office PowerPoint</Application>
  <PresentationFormat>Widescreen</PresentationFormat>
  <Paragraphs>81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Trebuchet MS</vt:lpstr>
      <vt:lpstr>Berlin</vt:lpstr>
      <vt:lpstr>FEMA Legal Assistance for Survivors of Natural Disaster</vt:lpstr>
      <vt:lpstr>What does FEMA cover?</vt:lpstr>
      <vt:lpstr>Who Is Eligible for FEMA  Individual Assistance?</vt:lpstr>
      <vt:lpstr>How Do Survivors Apply to FEMA?</vt:lpstr>
      <vt:lpstr>What Is FEMA's Process?</vt:lpstr>
      <vt:lpstr>What Happens After a FEMA Denial?</vt:lpstr>
      <vt:lpstr>What Are the Requirements to Receive Home Repair Funds?</vt:lpstr>
      <vt:lpstr>Habitability</vt:lpstr>
      <vt:lpstr>Proving Uninhabitability</vt:lpstr>
      <vt:lpstr>Ownership</vt:lpstr>
      <vt:lpstr>FEMA Practice Tips</vt:lpstr>
      <vt:lpstr>Duplication of Benefits</vt:lpstr>
      <vt:lpstr>Emma J. Smiley Supervising Attorney Legal Aid of North Carolina, Inc. emmas2@legalaidnc.org (984) 297-2015  Also email: DLS@ncbar.org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Emma Smiley</dc:creator>
  <cp:lastModifiedBy>Emma Smiley</cp:lastModifiedBy>
  <cp:revision>2</cp:revision>
  <dcterms:created xsi:type="dcterms:W3CDTF">2024-08-07T16:46:04Z</dcterms:created>
  <dcterms:modified xsi:type="dcterms:W3CDTF">2024-10-17T17:15:37Z</dcterms:modified>
</cp:coreProperties>
</file>